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3" r:id="rId3"/>
    <p:sldId id="265" r:id="rId4"/>
    <p:sldId id="274" r:id="rId5"/>
    <p:sldId id="271" r:id="rId6"/>
    <p:sldId id="272" r:id="rId7"/>
    <p:sldId id="273" r:id="rId8"/>
    <p:sldId id="278" r:id="rId9"/>
    <p:sldId id="277" r:id="rId10"/>
    <p:sldId id="276" r:id="rId11"/>
    <p:sldId id="262" r:id="rId12"/>
    <p:sldId id="26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97F4C2-219B-4640-84E6-DFD3B8F28A66}" v="22" dt="2021-05-08T15:45:12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  <p:guide pos="7015"/>
        <p:guide pos="665"/>
        <p:guide orient="horz" pos="3884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g Zubkov" userId="21a130748eddc9a2" providerId="LiveId" clId="{952DA7E5-1C9E-4AB2-8A31-06402749A11A}"/>
    <pc:docChg chg="undo redo custSel addSld delSld modSld sldOrd addMainMaster delMainMaster modMainMaster">
      <pc:chgData name="Oleg Zubkov" userId="21a130748eddc9a2" providerId="LiveId" clId="{952DA7E5-1C9E-4AB2-8A31-06402749A11A}" dt="2021-05-05T14:42:48.352" v="2638" actId="20577"/>
      <pc:docMkLst>
        <pc:docMk/>
      </pc:docMkLst>
      <pc:sldChg chg="addSp delSp modSp mod setBg modClrScheme delDesignElem chgLayout">
        <pc:chgData name="Oleg Zubkov" userId="21a130748eddc9a2" providerId="LiveId" clId="{952DA7E5-1C9E-4AB2-8A31-06402749A11A}" dt="2021-05-05T13:21:35.619" v="1886" actId="20577"/>
        <pc:sldMkLst>
          <pc:docMk/>
          <pc:sldMk cId="3853499302" sldId="256"/>
        </pc:sldMkLst>
        <pc:spChg chg="mod ord">
          <ac:chgData name="Oleg Zubkov" userId="21a130748eddc9a2" providerId="LiveId" clId="{952DA7E5-1C9E-4AB2-8A31-06402749A11A}" dt="2021-05-05T13:21:35.619" v="1886" actId="20577"/>
          <ac:spMkLst>
            <pc:docMk/>
            <pc:sldMk cId="3853499302" sldId="256"/>
            <ac:spMk id="2" creationId="{00EAEB80-1D37-479E-AC63-64EEDA31C2A4}"/>
          </ac:spMkLst>
        </pc:spChg>
        <pc:spChg chg="mod ord">
          <ac:chgData name="Oleg Zubkov" userId="21a130748eddc9a2" providerId="LiveId" clId="{952DA7E5-1C9E-4AB2-8A31-06402749A11A}" dt="2021-05-05T13:01:55.009" v="1544" actId="313"/>
          <ac:spMkLst>
            <pc:docMk/>
            <pc:sldMk cId="3853499302" sldId="256"/>
            <ac:spMk id="3" creationId="{2F0071D9-F75E-4B75-9816-88B46639FA85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8" creationId="{88294908-8B00-4F58-BBBA-20F71A40AA9E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0" creationId="{4364C879-1404-4203-8E9D-CC5DE0A621A2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2" creationId="{84617302-4B0D-4351-A6BB-6F0930D943AC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4" creationId="{DA2C7802-C2E0-4218-8F89-8DD7CCD2CD1C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6" creationId="{A6D7111A-21E5-4EE9-8A78-10E5530F0116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18" creationId="{A3969E80-A77B-49FC-9122-D89AFD5EE118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0" creationId="{1849CA57-76BD-4CF2-80BA-D7A46A01B7B1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2" creationId="{35E9085E-E730-4768-83D4-6CB7E9897153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4" creationId="{973272FE-A474-4CAE-8CA2-BCC8B476C3F4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6" creationId="{E07981EA-05A6-437C-88D7-B377B92B031D}"/>
          </ac:spMkLst>
        </pc:spChg>
        <pc:spChg chg="add del">
          <ac:chgData name="Oleg Zubkov" userId="21a130748eddc9a2" providerId="LiveId" clId="{952DA7E5-1C9E-4AB2-8A31-06402749A11A}" dt="2021-05-05T10:17:07.120" v="69" actId="26606"/>
          <ac:spMkLst>
            <pc:docMk/>
            <pc:sldMk cId="3853499302" sldId="256"/>
            <ac:spMk id="28" creationId="{15E3C750-986E-4769-B1AE-49289FBEE757}"/>
          </ac:spMkLst>
        </pc:spChg>
        <pc:spChg chg="add del">
          <ac:chgData name="Oleg Zubkov" userId="21a130748eddc9a2" providerId="LiveId" clId="{952DA7E5-1C9E-4AB2-8A31-06402749A11A}" dt="2021-05-05T10:17:02.661" v="66" actId="26606"/>
          <ac:spMkLst>
            <pc:docMk/>
            <pc:sldMk cId="3853499302" sldId="256"/>
            <ac:spMk id="33" creationId="{9B45BA4C-9B54-4496-821F-9E0985CA984D}"/>
          </ac:spMkLst>
        </pc:spChg>
        <pc:spChg chg="add del">
          <ac:chgData name="Oleg Zubkov" userId="21a130748eddc9a2" providerId="LiveId" clId="{952DA7E5-1C9E-4AB2-8A31-06402749A11A}" dt="2021-05-05T10:17:07.040" v="68" actId="26606"/>
          <ac:spMkLst>
            <pc:docMk/>
            <pc:sldMk cId="3853499302" sldId="256"/>
            <ac:spMk id="35" creationId="{B7E0C296-2B1B-4589-84EA-239D878496D5}"/>
          </ac:spMkLst>
        </pc:spChg>
        <pc:spChg chg="add del">
          <ac:chgData name="Oleg Zubkov" userId="21a130748eddc9a2" providerId="LiveId" clId="{952DA7E5-1C9E-4AB2-8A31-06402749A11A}" dt="2021-05-05T10:17:07.040" v="68" actId="26606"/>
          <ac:spMkLst>
            <pc:docMk/>
            <pc:sldMk cId="3853499302" sldId="256"/>
            <ac:spMk id="36" creationId="{D6F5F07B-A917-442C-82D5-5719737E9E68}"/>
          </ac:spMkLst>
        </pc:spChg>
        <pc:spChg chg="add del">
          <ac:chgData name="Oleg Zubkov" userId="21a130748eddc9a2" providerId="LiveId" clId="{952DA7E5-1C9E-4AB2-8A31-06402749A11A}" dt="2021-05-05T10:17:59.201" v="106"/>
          <ac:spMkLst>
            <pc:docMk/>
            <pc:sldMk cId="3853499302" sldId="256"/>
            <ac:spMk id="120" creationId="{9B45BA4C-9B54-4496-821F-9E0985CA984D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26" creationId="{B558F58E-93BA-44A3-BCDA-585AFF2E4F3F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28" creationId="{34DBF680-FBD0-4394-A076-AD549E2DB406}"/>
          </ac:spMkLst>
        </pc:spChg>
        <pc:spChg chg="add del">
          <ac:chgData name="Oleg Zubkov" userId="21a130748eddc9a2" providerId="LiveId" clId="{952DA7E5-1C9E-4AB2-8A31-06402749A11A}" dt="2021-05-05T10:23:38.221" v="329"/>
          <ac:spMkLst>
            <pc:docMk/>
            <pc:sldMk cId="3853499302" sldId="256"/>
            <ac:spMk id="130" creationId="{025516A9-A197-45C0-A7C3-D8D04C443D15}"/>
          </ac:spMkLst>
        </pc:spChg>
        <pc:grpChg chg="add del">
          <ac:chgData name="Oleg Zubkov" userId="21a130748eddc9a2" providerId="LiveId" clId="{952DA7E5-1C9E-4AB2-8A31-06402749A11A}" dt="2021-05-05T10:17:07.040" v="68" actId="26606"/>
          <ac:grpSpMkLst>
            <pc:docMk/>
            <pc:sldMk cId="3853499302" sldId="256"/>
            <ac:grpSpMk id="37" creationId="{3CDD339A-0D5C-435F-B70C-6498DB974BEE}"/>
          </ac:grpSpMkLst>
        </pc:grpChg>
        <pc:picChg chg="add del">
          <ac:chgData name="Oleg Zubkov" userId="21a130748eddc9a2" providerId="LiveId" clId="{952DA7E5-1C9E-4AB2-8A31-06402749A11A}" dt="2021-05-05T10:17:02.661" v="66" actId="26606"/>
          <ac:picMkLst>
            <pc:docMk/>
            <pc:sldMk cId="3853499302" sldId="256"/>
            <ac:picMk id="4" creationId="{17752C77-9B07-48C9-ACA0-B7C0573827C9}"/>
          </ac:picMkLst>
        </pc:picChg>
        <pc:picChg chg="add del">
          <ac:chgData name="Oleg Zubkov" userId="21a130748eddc9a2" providerId="LiveId" clId="{952DA7E5-1C9E-4AB2-8A31-06402749A11A}" dt="2021-05-05T10:17:07.040" v="68" actId="26606"/>
          <ac:picMkLst>
            <pc:docMk/>
            <pc:sldMk cId="3853499302" sldId="256"/>
            <ac:picMk id="118" creationId="{C6A51735-4D04-4B46-96A6-94FF6CD18026}"/>
          </ac:picMkLst>
        </pc:picChg>
        <pc:picChg chg="add mod">
          <ac:chgData name="Oleg Zubkov" userId="21a130748eddc9a2" providerId="LiveId" clId="{952DA7E5-1C9E-4AB2-8A31-06402749A11A}" dt="2021-05-05T10:19:02.183" v="108" actId="26606"/>
          <ac:picMkLst>
            <pc:docMk/>
            <pc:sldMk cId="3853499302" sldId="256"/>
            <ac:picMk id="121" creationId="{17752C77-9B07-48C9-ACA0-B7C0573827C9}"/>
          </ac:picMkLst>
        </pc:picChg>
      </pc:sldChg>
      <pc:sldChg chg="addSp delSp modSp new del mod ord setBg">
        <pc:chgData name="Oleg Zubkov" userId="21a130748eddc9a2" providerId="LiveId" clId="{952DA7E5-1C9E-4AB2-8A31-06402749A11A}" dt="2021-05-05T13:14:07.937" v="1623" actId="47"/>
        <pc:sldMkLst>
          <pc:docMk/>
          <pc:sldMk cId="1715333386" sldId="257"/>
        </pc:sldMkLst>
        <pc:spChg chg="mo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2" creationId="{CB0498D7-A139-4A74-B96D-37F8DFFB44E4}"/>
          </ac:spMkLst>
        </pc:spChg>
        <pc:spChg chg="del mod">
          <ac:chgData name="Oleg Zubkov" userId="21a130748eddc9a2" providerId="LiveId" clId="{952DA7E5-1C9E-4AB2-8A31-06402749A11A}" dt="2021-05-05T13:04:02.198" v="1547" actId="478"/>
          <ac:spMkLst>
            <pc:docMk/>
            <pc:sldMk cId="1715333386" sldId="257"/>
            <ac:spMk id="3" creationId="{4E416FEA-FC01-41F7-B291-34C5DD243BD0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5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6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7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8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9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0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11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2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4.126" v="112" actId="26606"/>
          <ac:spMkLst>
            <pc:docMk/>
            <pc:sldMk cId="1715333386" sldId="257"/>
            <ac:spMk id="13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4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5" creationId="{E009DD9B-5EE2-4C0D-8B2B-351C8C102205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6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7" creationId="{E720DB99-7745-4E75-9D96-AAB6D55C531E}"/>
          </ac:spMkLst>
        </pc:spChg>
        <pc:spChg chg="add del">
          <ac:chgData name="Oleg Zubkov" userId="21a130748eddc9a2" providerId="LiveId" clId="{952DA7E5-1C9E-4AB2-8A31-06402749A11A}" dt="2021-05-05T10:19:20.248" v="110" actId="26606"/>
          <ac:spMkLst>
            <pc:docMk/>
            <pc:sldMk cId="1715333386" sldId="257"/>
            <ac:spMk id="18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19" creationId="{D68803C4-E159-4360-B7BB-74205C8F782D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0" creationId="{504B0465-3B07-49BF-BEA7-D81476246293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1" creationId="{49B7FFA5-14CB-4A4F-9BCC-CA3AA5D9D276}"/>
          </ac:spMkLst>
        </pc:spChg>
        <pc:spChg chg="add del">
          <ac:chgData name="Oleg Zubkov" userId="21a130748eddc9a2" providerId="LiveId" clId="{952DA7E5-1C9E-4AB2-8A31-06402749A11A}" dt="2021-05-05T10:19:26.304" v="114" actId="26606"/>
          <ac:spMkLst>
            <pc:docMk/>
            <pc:sldMk cId="1715333386" sldId="257"/>
            <ac:spMk id="22" creationId="{04E48745-7512-4EC2-9E20-9092D12150CA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1" creationId="{7049A7D3-684C-4C59-A4B6-7B308A6AD34D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3" creationId="{D7B1087B-C592-40E7-B532-60B453A2FE6A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75" creationId="{14AE7447-E8F8-4A0F-9E3D-94842BFF886E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1" creationId="{0680B5D0-24EC-465A-A0E6-C4DF951E0043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3" creationId="{30BF1B50-A83E-4ED6-A2AA-C943C1F89F85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5" creationId="{1F31E8B2-210B-4B90-83BB-3B180732EF38}"/>
          </ac:spMkLst>
        </pc:spChg>
        <pc:spChg chg="add del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87" creationId="{6B387409-2B98-40F8-A65F-EF7CF989512F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96" creationId="{97BF936A-7CB7-4C57-98A3-96928DD27A37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98" creationId="{485C791B-FFA1-4943-B5E4-F5F145D8BDFE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0" creationId="{D8671DBD-7165-4BE6-80A0-045723A9A3E3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6" creationId="{FC4A6789-55AC-42E6-9425-33CA7D05C941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08" creationId="{20718D89-30AF-42EF-86AB-FF232D79775F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10" creationId="{0C6CBCA2-E9FC-45B2-A370-2BA218D8A626}"/>
          </ac:spMkLst>
        </pc:spChg>
        <pc:spChg chg="add">
          <ac:chgData name="Oleg Zubkov" userId="21a130748eddc9a2" providerId="LiveId" clId="{952DA7E5-1C9E-4AB2-8A31-06402749A11A}" dt="2021-05-05T13:10:38.170" v="1582" actId="26606"/>
          <ac:spMkLst>
            <pc:docMk/>
            <pc:sldMk cId="1715333386" sldId="257"/>
            <ac:spMk id="112" creationId="{609AF6DF-BB66-41AD-AAFF-4B2CF37F1A25}"/>
          </ac:spMkLst>
        </pc:spChg>
        <pc:grpChg chg="add del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77" creationId="{85981F80-69EE-4E2B-82A8-47FDFD7720AC}"/>
          </ac:grpSpMkLst>
        </pc:grpChg>
        <pc:grpChg chg="add del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89" creationId="{C9E5F284-A588-4AE7-A36D-1C93E4FD0241}"/>
          </ac:grpSpMkLst>
        </pc:grpChg>
        <pc:grpChg chg="add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102" creationId="{D622AD38-5C0D-490C-A06A-D1F07E29CB11}"/>
          </ac:grpSpMkLst>
        </pc:grpChg>
        <pc:grpChg chg="add">
          <ac:chgData name="Oleg Zubkov" userId="21a130748eddc9a2" providerId="LiveId" clId="{952DA7E5-1C9E-4AB2-8A31-06402749A11A}" dt="2021-05-05T13:10:38.170" v="1582" actId="26606"/>
          <ac:grpSpMkLst>
            <pc:docMk/>
            <pc:sldMk cId="1715333386" sldId="257"/>
            <ac:grpSpMk id="114" creationId="{9C6DACB6-6C32-4382-9C54-2EA21977F34D}"/>
          </ac:grpSpMkLst>
        </pc:grpChg>
        <pc:picChg chg="add mod">
          <ac:chgData name="Oleg Zubkov" userId="21a130748eddc9a2" providerId="LiveId" clId="{952DA7E5-1C9E-4AB2-8A31-06402749A11A}" dt="2021-05-05T13:10:38.170" v="1582" actId="26606"/>
          <ac:picMkLst>
            <pc:docMk/>
            <pc:sldMk cId="1715333386" sldId="257"/>
            <ac:picMk id="42" creationId="{777FF86F-4DBA-4613-A189-D4E106D823C0}"/>
          </ac:picMkLst>
        </pc:picChg>
        <pc:picChg chg="add del mod">
          <ac:chgData name="Oleg Zubkov" userId="21a130748eddc9a2" providerId="LiveId" clId="{952DA7E5-1C9E-4AB2-8A31-06402749A11A}" dt="2021-05-05T13:11:11.243" v="1585" actId="478"/>
          <ac:picMkLst>
            <pc:docMk/>
            <pc:sldMk cId="1715333386" sldId="257"/>
            <ac:picMk id="43" creationId="{2A5E4B4B-8F4F-4CB8-91C0-313F98BA038D}"/>
          </ac:picMkLst>
        </pc:picChg>
        <pc:picChg chg="add del mod">
          <ac:chgData name="Oleg Zubkov" userId="21a130748eddc9a2" providerId="LiveId" clId="{952DA7E5-1C9E-4AB2-8A31-06402749A11A}" dt="2021-05-05T13:11:23.081" v="1586" actId="478"/>
          <ac:picMkLst>
            <pc:docMk/>
            <pc:sldMk cId="1715333386" sldId="257"/>
            <ac:picMk id="44" creationId="{A742C013-400B-4B10-B54A-74918C763DD9}"/>
          </ac:picMkLst>
        </pc:picChg>
        <pc:picChg chg="add mod">
          <ac:chgData name="Oleg Zubkov" userId="21a130748eddc9a2" providerId="LiveId" clId="{952DA7E5-1C9E-4AB2-8A31-06402749A11A}" dt="2021-05-05T13:10:38.170" v="1582" actId="26606"/>
          <ac:picMkLst>
            <pc:docMk/>
            <pc:sldMk cId="1715333386" sldId="257"/>
            <ac:picMk id="45" creationId="{916F998B-0237-4FB5-BF78-895E6B3DDB1A}"/>
          </ac:picMkLst>
        </pc:picChg>
        <pc:picChg chg="add mod">
          <ac:chgData name="Oleg Zubkov" userId="21a130748eddc9a2" providerId="LiveId" clId="{952DA7E5-1C9E-4AB2-8A31-06402749A11A}" dt="2021-05-05T13:11:02.676" v="1584" actId="1076"/>
          <ac:picMkLst>
            <pc:docMk/>
            <pc:sldMk cId="1715333386" sldId="257"/>
            <ac:picMk id="46" creationId="{363A9FB6-B720-42A2-9BC4-3422A8B33CE8}"/>
          </ac:picMkLst>
        </pc:picChg>
        <pc:picChg chg="add del mod">
          <ac:chgData name="Oleg Zubkov" userId="21a130748eddc9a2" providerId="LiveId" clId="{952DA7E5-1C9E-4AB2-8A31-06402749A11A}" dt="2021-05-05T13:14:01.665" v="1621" actId="21"/>
          <ac:picMkLst>
            <pc:docMk/>
            <pc:sldMk cId="1715333386" sldId="257"/>
            <ac:picMk id="47" creationId="{984F6744-3AD2-4EB4-BA29-947F5E9AEC68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26" creationId="{D0CFD8A4-467D-4648-BA2B-C7FF4E2825DC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28" creationId="{4EE4E6C9-A483-4DBA-A72D-60C2441B74F9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0" creationId="{FF22C635-246E-4E61-85B1-0FB9E5083B5D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2" creationId="{62FFAA62-6632-4C24-ADFE-0D55BEC7563E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4" creationId="{9643088F-B3AD-41C6-A4E3-60059BC2715D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6" creationId="{11258BC2-8779-4DE7-9C5E-19F9574FF292}"/>
          </ac:picMkLst>
        </pc:picChg>
        <pc:picChg chg="add del mod">
          <ac:chgData name="Oleg Zubkov" userId="21a130748eddc9a2" providerId="LiveId" clId="{952DA7E5-1C9E-4AB2-8A31-06402749A11A}" dt="2021-05-05T13:09:30.922" v="1571" actId="21"/>
          <ac:picMkLst>
            <pc:docMk/>
            <pc:sldMk cId="1715333386" sldId="257"/>
            <ac:picMk id="1038" creationId="{3F3F7285-453D-42B4-A88B-ABC327AE8BDD}"/>
          </ac:picMkLst>
        </pc:picChg>
      </pc:sldChg>
      <pc:sldChg chg="addSp delSp modSp new del mod setBg">
        <pc:chgData name="Oleg Zubkov" userId="21a130748eddc9a2" providerId="LiveId" clId="{952DA7E5-1C9E-4AB2-8A31-06402749A11A}" dt="2021-05-05T13:01:42.908" v="1536" actId="47"/>
        <pc:sldMkLst>
          <pc:docMk/>
          <pc:sldMk cId="1933736762" sldId="258"/>
        </pc:sldMkLst>
        <pc:spChg chg="mod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2" creationId="{74C4A840-51A0-4AE0-AD48-68FF99CCC6B9}"/>
          </ac:spMkLst>
        </pc:spChg>
        <pc:spChg chg="add del mod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3" creationId="{068713AE-8984-44B2-A162-59CF7837B703}"/>
          </ac:spMkLst>
        </pc:spChg>
        <pc:spChg chg="add del">
          <ac:chgData name="Oleg Zubkov" userId="21a130748eddc9a2" providerId="LiveId" clId="{952DA7E5-1C9E-4AB2-8A31-06402749A11A}" dt="2021-05-05T10:23:53.992" v="334" actId="26606"/>
          <ac:spMkLst>
            <pc:docMk/>
            <pc:sldMk cId="1933736762" sldId="258"/>
            <ac:spMk id="9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0:23:55.163" v="336" actId="26606"/>
          <ac:spMkLst>
            <pc:docMk/>
            <pc:sldMk cId="1933736762" sldId="258"/>
            <ac:spMk id="11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0:24:05.247" v="338" actId="26606"/>
          <ac:spMkLst>
            <pc:docMk/>
            <pc:sldMk cId="1933736762" sldId="258"/>
            <ac:spMk id="14" creationId="{3FD711E9-7F79-40A9-8D9E-4AE293C154A5}"/>
          </ac:spMkLst>
        </pc:spChg>
        <pc:graphicFrameChg chg="add del">
          <ac:chgData name="Oleg Zubkov" userId="21a130748eddc9a2" providerId="LiveId" clId="{952DA7E5-1C9E-4AB2-8A31-06402749A11A}" dt="2021-05-05T10:23:53.992" v="334" actId="26606"/>
          <ac:graphicFrameMkLst>
            <pc:docMk/>
            <pc:sldMk cId="1933736762" sldId="258"/>
            <ac:graphicFrameMk id="5" creationId="{D3AC2AC9-ABD5-4FBE-82C7-CE57209A7461}"/>
          </ac:graphicFrameMkLst>
        </pc:graphicFrameChg>
        <pc:graphicFrameChg chg="add del">
          <ac:chgData name="Oleg Zubkov" userId="21a130748eddc9a2" providerId="LiveId" clId="{952DA7E5-1C9E-4AB2-8A31-06402749A11A}" dt="2021-05-05T10:23:55.163" v="336" actId="26606"/>
          <ac:graphicFrameMkLst>
            <pc:docMk/>
            <pc:sldMk cId="1933736762" sldId="258"/>
            <ac:graphicFrameMk id="12" creationId="{FE314F25-2496-438A-8AAF-C495BD05A283}"/>
          </ac:graphicFrameMkLst>
        </pc:graphicFrameChg>
        <pc:graphicFrameChg chg="add del">
          <ac:chgData name="Oleg Zubkov" userId="21a130748eddc9a2" providerId="LiveId" clId="{952DA7E5-1C9E-4AB2-8A31-06402749A11A}" dt="2021-05-05T10:24:05.247" v="338" actId="26606"/>
          <ac:graphicFrameMkLst>
            <pc:docMk/>
            <pc:sldMk cId="1933736762" sldId="258"/>
            <ac:graphicFrameMk id="15" creationId="{D3AC2AC9-ABD5-4FBE-82C7-CE57209A7461}"/>
          </ac:graphicFrameMkLst>
        </pc:graphicFrameChg>
      </pc:sldChg>
      <pc:sldChg chg="addSp delSp modSp new mod">
        <pc:chgData name="Oleg Zubkov" userId="21a130748eddc9a2" providerId="LiveId" clId="{952DA7E5-1C9E-4AB2-8A31-06402749A11A}" dt="2021-05-05T13:16:31.437" v="1684" actId="13926"/>
        <pc:sldMkLst>
          <pc:docMk/>
          <pc:sldMk cId="1608264727" sldId="259"/>
        </pc:sldMkLst>
        <pc:spChg chg="mod">
          <ac:chgData name="Oleg Zubkov" userId="21a130748eddc9a2" providerId="LiveId" clId="{952DA7E5-1C9E-4AB2-8A31-06402749A11A}" dt="2021-05-05T13:16:31.437" v="1684" actId="13926"/>
          <ac:spMkLst>
            <pc:docMk/>
            <pc:sldMk cId="1608264727" sldId="259"/>
            <ac:spMk id="2" creationId="{9ACCBF06-09EE-4275-849D-B7310CA127E1}"/>
          </ac:spMkLst>
        </pc:spChg>
        <pc:spChg chg="mod">
          <ac:chgData name="Oleg Zubkov" userId="21a130748eddc9a2" providerId="LiveId" clId="{952DA7E5-1C9E-4AB2-8A31-06402749A11A}" dt="2021-05-05T10:23:41.787" v="331"/>
          <ac:spMkLst>
            <pc:docMk/>
            <pc:sldMk cId="1608264727" sldId="259"/>
            <ac:spMk id="3" creationId="{44419659-1063-466B-9A61-374DDD4AD06E}"/>
          </ac:spMkLst>
        </pc:sp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4" creationId="{D279F33E-6A2B-467D-877D-EF4B9185F475}"/>
          </ac:picMkLst>
        </pc:picChg>
        <pc:picChg chg="add del mod">
          <ac:chgData name="Oleg Zubkov" userId="21a130748eddc9a2" providerId="LiveId" clId="{952DA7E5-1C9E-4AB2-8A31-06402749A11A}" dt="2021-05-05T13:11:34.225" v="1587" actId="478"/>
          <ac:picMkLst>
            <pc:docMk/>
            <pc:sldMk cId="1608264727" sldId="259"/>
            <ac:picMk id="5" creationId="{1D5DE905-35B3-497C-A370-FD88A2813F09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6" creationId="{D38D46C4-8287-4286-A44C-E5744AE4B2C7}"/>
          </ac:picMkLst>
        </pc:picChg>
        <pc:picChg chg="add del mod">
          <ac:chgData name="Oleg Zubkov" userId="21a130748eddc9a2" providerId="LiveId" clId="{952DA7E5-1C9E-4AB2-8A31-06402749A11A}" dt="2021-05-05T13:11:34.225" v="1587" actId="478"/>
          <ac:picMkLst>
            <pc:docMk/>
            <pc:sldMk cId="1608264727" sldId="259"/>
            <ac:picMk id="7" creationId="{EDDF9DDE-1313-4D2D-8720-4FC68A256D87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8" creationId="{4EE69F49-BF4B-45F2-97B2-30D13838B785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9" creationId="{EF23DC24-52C7-47D5-B8F6-38CD34456020}"/>
          </ac:picMkLst>
        </pc:picChg>
        <pc:picChg chg="add del mod">
          <ac:chgData name="Oleg Zubkov" userId="21a130748eddc9a2" providerId="LiveId" clId="{952DA7E5-1C9E-4AB2-8A31-06402749A11A}" dt="2021-05-05T13:11:52.725" v="1591" actId="21"/>
          <ac:picMkLst>
            <pc:docMk/>
            <pc:sldMk cId="1608264727" sldId="259"/>
            <ac:picMk id="10" creationId="{E9884AF2-5172-4FEE-A83D-E0DD946D4F7A}"/>
          </ac:picMkLst>
        </pc:picChg>
      </pc:sldChg>
      <pc:sldChg chg="addSp delSp modSp new mod modClrScheme chgLayout">
        <pc:chgData name="Oleg Zubkov" userId="21a130748eddc9a2" providerId="LiveId" clId="{952DA7E5-1C9E-4AB2-8A31-06402749A11A}" dt="2021-05-05T13:15:53.395" v="1683" actId="20577"/>
        <pc:sldMkLst>
          <pc:docMk/>
          <pc:sldMk cId="3752905452" sldId="260"/>
        </pc:sldMkLst>
        <pc:spChg chg="mod ord">
          <ac:chgData name="Oleg Zubkov" userId="21a130748eddc9a2" providerId="LiveId" clId="{952DA7E5-1C9E-4AB2-8A31-06402749A11A}" dt="2021-05-05T13:15:36.158" v="1681" actId="20577"/>
          <ac:spMkLst>
            <pc:docMk/>
            <pc:sldMk cId="3752905452" sldId="260"/>
            <ac:spMk id="2" creationId="{8472BF86-29C9-4AED-B2EA-9E4C8116BBE9}"/>
          </ac:spMkLst>
        </pc:spChg>
        <pc:spChg chg="del mod ord">
          <ac:chgData name="Oleg Zubkov" userId="21a130748eddc9a2" providerId="LiveId" clId="{952DA7E5-1C9E-4AB2-8A31-06402749A11A}" dt="2021-05-05T10:24:50.151" v="344" actId="700"/>
          <ac:spMkLst>
            <pc:docMk/>
            <pc:sldMk cId="3752905452" sldId="260"/>
            <ac:spMk id="3" creationId="{DE0D1650-F2E2-4FF0-8015-B667EBEC4AD4}"/>
          </ac:spMkLst>
        </pc:spChg>
        <pc:spChg chg="add del mod ord">
          <ac:chgData name="Oleg Zubkov" userId="21a130748eddc9a2" providerId="LiveId" clId="{952DA7E5-1C9E-4AB2-8A31-06402749A11A}" dt="2021-05-05T10:27:05.994" v="345" actId="700"/>
          <ac:spMkLst>
            <pc:docMk/>
            <pc:sldMk cId="3752905452" sldId="260"/>
            <ac:spMk id="4" creationId="{79486061-440E-4C21-BB78-88305E54195E}"/>
          </ac:spMkLst>
        </pc:spChg>
        <pc:spChg chg="add del mod ord">
          <ac:chgData name="Oleg Zubkov" userId="21a130748eddc9a2" providerId="LiveId" clId="{952DA7E5-1C9E-4AB2-8A31-06402749A11A}" dt="2021-05-05T10:27:05.994" v="345" actId="700"/>
          <ac:spMkLst>
            <pc:docMk/>
            <pc:sldMk cId="3752905452" sldId="260"/>
            <ac:spMk id="5" creationId="{EF951D61-E2A8-4747-8C98-B60EEA12F3D4}"/>
          </ac:spMkLst>
        </pc:spChg>
        <pc:spChg chg="add mod ord">
          <ac:chgData name="Oleg Zubkov" userId="21a130748eddc9a2" providerId="LiveId" clId="{952DA7E5-1C9E-4AB2-8A31-06402749A11A}" dt="2021-05-05T10:42:53.779" v="513" actId="20577"/>
          <ac:spMkLst>
            <pc:docMk/>
            <pc:sldMk cId="3752905452" sldId="260"/>
            <ac:spMk id="6" creationId="{F9473431-96FC-4274-814E-179BA33D7C87}"/>
          </ac:spMkLst>
        </pc:spChg>
        <pc:spChg chg="add mod">
          <ac:chgData name="Oleg Zubkov" userId="21a130748eddc9a2" providerId="LiveId" clId="{952DA7E5-1C9E-4AB2-8A31-06402749A11A}" dt="2021-05-05T10:43:10.402" v="538" actId="20577"/>
          <ac:spMkLst>
            <pc:docMk/>
            <pc:sldMk cId="3752905452" sldId="260"/>
            <ac:spMk id="7" creationId="{B6FA6454-577C-447E-83BD-5FE10BF13401}"/>
          </ac:spMkLst>
        </pc:spChg>
        <pc:spChg chg="add mod">
          <ac:chgData name="Oleg Zubkov" userId="21a130748eddc9a2" providerId="LiveId" clId="{952DA7E5-1C9E-4AB2-8A31-06402749A11A}" dt="2021-05-05T13:15:53.395" v="1683" actId="20577"/>
          <ac:spMkLst>
            <pc:docMk/>
            <pc:sldMk cId="3752905452" sldId="260"/>
            <ac:spMk id="8" creationId="{A6E0A992-7946-4BD7-A2A0-2B6822A2263E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3" creationId="{55841D80-22DC-4F8E-8113-9372B338B898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4" creationId="{945CBD1A-22A8-477A-B471-39B2778BFEAD}"/>
          </ac:spMkLst>
        </pc:spChg>
        <pc:spChg chg="add mod">
          <ac:chgData name="Oleg Zubkov" userId="21a130748eddc9a2" providerId="LiveId" clId="{952DA7E5-1C9E-4AB2-8A31-06402749A11A}" dt="2021-05-05T10:38:12.120" v="493" actId="207"/>
          <ac:spMkLst>
            <pc:docMk/>
            <pc:sldMk cId="3752905452" sldId="260"/>
            <ac:spMk id="15" creationId="{3DFD19D0-DFC8-497C-AD74-5B8362FD007F}"/>
          </ac:spMkLst>
        </pc:spChg>
        <pc:picChg chg="add mod">
          <ac:chgData name="Oleg Zubkov" userId="21a130748eddc9a2" providerId="LiveId" clId="{952DA7E5-1C9E-4AB2-8A31-06402749A11A}" dt="2021-05-05T10:36:56.215" v="445" actId="554"/>
          <ac:picMkLst>
            <pc:docMk/>
            <pc:sldMk cId="3752905452" sldId="260"/>
            <ac:picMk id="10" creationId="{3C177B4D-8022-4C44-B4F3-B524305DC67D}"/>
          </ac:picMkLst>
        </pc:picChg>
        <pc:picChg chg="add mod">
          <ac:chgData name="Oleg Zubkov" userId="21a130748eddc9a2" providerId="LiveId" clId="{952DA7E5-1C9E-4AB2-8A31-06402749A11A}" dt="2021-05-05T10:40:23.200" v="499" actId="29295"/>
          <ac:picMkLst>
            <pc:docMk/>
            <pc:sldMk cId="3752905452" sldId="260"/>
            <ac:picMk id="11" creationId="{1406223E-75E1-4A5F-8FD8-A2E7A488C18A}"/>
          </ac:picMkLst>
        </pc:picChg>
        <pc:picChg chg="add mod">
          <ac:chgData name="Oleg Zubkov" userId="21a130748eddc9a2" providerId="LiveId" clId="{952DA7E5-1C9E-4AB2-8A31-06402749A11A}" dt="2021-05-05T10:41:18.048" v="502"/>
          <ac:picMkLst>
            <pc:docMk/>
            <pc:sldMk cId="3752905452" sldId="260"/>
            <ac:picMk id="12" creationId="{BAA7968B-CD43-4EDE-AEF3-DAB2A830DD1F}"/>
          </ac:picMkLst>
        </pc:picChg>
      </pc:sldChg>
      <pc:sldChg chg="addSp delSp modSp new mod ord setBg">
        <pc:chgData name="Oleg Zubkov" userId="21a130748eddc9a2" providerId="LiveId" clId="{952DA7E5-1C9E-4AB2-8A31-06402749A11A}" dt="2021-05-05T14:42:48.352" v="2638" actId="20577"/>
        <pc:sldMkLst>
          <pc:docMk/>
          <pc:sldMk cId="2572533791" sldId="261"/>
        </pc:sldMkLst>
        <pc:spChg chg="mo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2" creationId="{8A1883D4-6CBB-4D24-B58D-405C044B1416}"/>
          </ac:spMkLst>
        </pc:spChg>
        <pc:spChg chg="mod">
          <ac:chgData name="Oleg Zubkov" userId="21a130748eddc9a2" providerId="LiveId" clId="{952DA7E5-1C9E-4AB2-8A31-06402749A11A}" dt="2021-05-05T14:42:48.352" v="2638" actId="20577"/>
          <ac:spMkLst>
            <pc:docMk/>
            <pc:sldMk cId="2572533791" sldId="261"/>
            <ac:spMk id="3" creationId="{B99B9977-5CDC-49AE-B056-0FCA6355D235}"/>
          </ac:spMkLst>
        </pc:spChg>
        <pc:spChg chg="add del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9" creationId="{CCF043BA-0C52-4068-BCF5-2B2D89BA9D36}"/>
          </ac:spMkLst>
        </pc:spChg>
        <pc:spChg chg="ad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18" creationId="{D8AFD15B-CF29-4306-884F-47675092F91F}"/>
          </ac:spMkLst>
        </pc:spChg>
        <pc:spChg chg="add">
          <ac:chgData name="Oleg Zubkov" userId="21a130748eddc9a2" providerId="LiveId" clId="{952DA7E5-1C9E-4AB2-8A31-06402749A11A}" dt="2021-05-05T13:22:43.626" v="1889" actId="26606"/>
          <ac:spMkLst>
            <pc:docMk/>
            <pc:sldMk cId="2572533791" sldId="261"/>
            <ac:spMk id="20" creationId="{96349AB3-1BD3-41E1-8979-1DBDCB5CDCF9}"/>
          </ac:spMkLst>
        </pc:spChg>
        <pc:grpChg chg="add del">
          <ac:chgData name="Oleg Zubkov" userId="21a130748eddc9a2" providerId="LiveId" clId="{952DA7E5-1C9E-4AB2-8A31-06402749A11A}" dt="2021-05-05T13:22:43.626" v="1889" actId="26606"/>
          <ac:grpSpMkLst>
            <pc:docMk/>
            <pc:sldMk cId="2572533791" sldId="261"/>
            <ac:grpSpMk id="11" creationId="{789ACCC8-A635-400E-B9C0-AD9CA57109CE}"/>
          </ac:grpSpMkLst>
        </pc:grpChg>
        <pc:grpChg chg="add">
          <ac:chgData name="Oleg Zubkov" userId="21a130748eddc9a2" providerId="LiveId" clId="{952DA7E5-1C9E-4AB2-8A31-06402749A11A}" dt="2021-05-05T13:22:43.626" v="1889" actId="26606"/>
          <ac:grpSpMkLst>
            <pc:docMk/>
            <pc:sldMk cId="2572533791" sldId="261"/>
            <ac:grpSpMk id="22" creationId="{54CA915D-BDF0-41F8-B00E-FB186EFF7BD6}"/>
          </ac:grpSpMkLst>
        </pc:grpChg>
        <pc:picChg chg="add del mod">
          <ac:chgData name="Oleg Zubkov" userId="21a130748eddc9a2" providerId="LiveId" clId="{952DA7E5-1C9E-4AB2-8A31-06402749A11A}" dt="2021-05-05T13:22:43.626" v="1889" actId="26606"/>
          <ac:picMkLst>
            <pc:docMk/>
            <pc:sldMk cId="2572533791" sldId="261"/>
            <ac:picMk id="5" creationId="{F7768154-324A-4611-A908-79EB97D1A197}"/>
          </ac:picMkLst>
        </pc:picChg>
      </pc:sldChg>
      <pc:sldChg chg="addSp delSp modSp new mod ord setBg">
        <pc:chgData name="Oleg Zubkov" userId="21a130748eddc9a2" providerId="LiveId" clId="{952DA7E5-1C9E-4AB2-8A31-06402749A11A}" dt="2021-05-05T14:33:43.896" v="2340" actId="20577"/>
        <pc:sldMkLst>
          <pc:docMk/>
          <pc:sldMk cId="3912662675" sldId="262"/>
        </pc:sldMkLst>
        <pc:spChg chg="mod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2" creationId="{091FD4D3-4534-4874-AD22-5CF7BC132520}"/>
          </ac:spMkLst>
        </pc:spChg>
        <pc:spChg chg="mod">
          <ac:chgData name="Oleg Zubkov" userId="21a130748eddc9a2" providerId="LiveId" clId="{952DA7E5-1C9E-4AB2-8A31-06402749A11A}" dt="2021-05-05T14:33:43.896" v="2340" actId="20577"/>
          <ac:spMkLst>
            <pc:docMk/>
            <pc:sldMk cId="3912662675" sldId="262"/>
            <ac:spMk id="3" creationId="{B8707407-CE2F-43FD-A5A6-674A5C448F89}"/>
          </ac:spMkLst>
        </pc:spChg>
        <pc:spChg chg="add del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9" creationId="{CCF043BA-0C52-4068-BCF5-2B2D89BA9D36}"/>
          </ac:spMkLst>
        </pc:spChg>
        <pc:spChg chg="add del">
          <ac:chgData name="Oleg Zubkov" userId="21a130748eddc9a2" providerId="LiveId" clId="{952DA7E5-1C9E-4AB2-8A31-06402749A11A}" dt="2021-05-05T13:22:33.986" v="1888" actId="26606"/>
          <ac:spMkLst>
            <pc:docMk/>
            <pc:sldMk cId="3912662675" sldId="262"/>
            <ac:spMk id="18" creationId="{3964958D-AF5D-4863-B5FB-83F6B8CB12A0}"/>
          </ac:spMkLst>
        </pc:spChg>
        <pc:grpChg chg="add del">
          <ac:chgData name="Oleg Zubkov" userId="21a130748eddc9a2" providerId="LiveId" clId="{952DA7E5-1C9E-4AB2-8A31-06402749A11A}" dt="2021-05-05T13:22:33.986" v="1888" actId="26606"/>
          <ac:grpSpMkLst>
            <pc:docMk/>
            <pc:sldMk cId="3912662675" sldId="262"/>
            <ac:grpSpMk id="11" creationId="{789ACCC8-A635-400E-B9C0-AD9CA57109CE}"/>
          </ac:grpSpMkLst>
        </pc:grpChg>
        <pc:grpChg chg="add del">
          <ac:chgData name="Oleg Zubkov" userId="21a130748eddc9a2" providerId="LiveId" clId="{952DA7E5-1C9E-4AB2-8A31-06402749A11A}" dt="2021-05-05T13:22:33.986" v="1888" actId="26606"/>
          <ac:grpSpMkLst>
            <pc:docMk/>
            <pc:sldMk cId="3912662675" sldId="262"/>
            <ac:grpSpMk id="20" creationId="{11002ACD-3B0C-4885-8754-8A00E926FE4B}"/>
          </ac:grpSpMkLst>
        </pc:grpChg>
        <pc:picChg chg="add mod">
          <ac:chgData name="Oleg Zubkov" userId="21a130748eddc9a2" providerId="LiveId" clId="{952DA7E5-1C9E-4AB2-8A31-06402749A11A}" dt="2021-05-05T13:22:33.986" v="1888" actId="26606"/>
          <ac:picMkLst>
            <pc:docMk/>
            <pc:sldMk cId="3912662675" sldId="262"/>
            <ac:picMk id="5" creationId="{13A01167-F898-42E9-91E4-D32DC4D76CE9}"/>
          </ac:picMkLst>
        </pc:picChg>
      </pc:sldChg>
      <pc:sldChg chg="addSp delSp modSp add mod modClrScheme chgLayout">
        <pc:chgData name="Oleg Zubkov" userId="21a130748eddc9a2" providerId="LiveId" clId="{952DA7E5-1C9E-4AB2-8A31-06402749A11A}" dt="2021-05-05T13:27:49.366" v="1938" actId="20577"/>
        <pc:sldMkLst>
          <pc:docMk/>
          <pc:sldMk cId="4236099681" sldId="263"/>
        </pc:sldMkLst>
        <pc:spChg chg="mod ord">
          <ac:chgData name="Oleg Zubkov" userId="21a130748eddc9a2" providerId="LiveId" clId="{952DA7E5-1C9E-4AB2-8A31-06402749A11A}" dt="2021-05-05T13:02:09.102" v="1545" actId="20577"/>
          <ac:spMkLst>
            <pc:docMk/>
            <pc:sldMk cId="4236099681" sldId="263"/>
            <ac:spMk id="2" creationId="{74C4A840-51A0-4AE0-AD48-68FF99CCC6B9}"/>
          </ac:spMkLst>
        </pc:spChg>
        <pc:spChg chg="mod ord">
          <ac:chgData name="Oleg Zubkov" userId="21a130748eddc9a2" providerId="LiveId" clId="{952DA7E5-1C9E-4AB2-8A31-06402749A11A}" dt="2021-05-05T13:27:49.366" v="1938" actId="20577"/>
          <ac:spMkLst>
            <pc:docMk/>
            <pc:sldMk cId="4236099681" sldId="263"/>
            <ac:spMk id="3" creationId="{068713AE-8984-44B2-A162-59CF7837B703}"/>
          </ac:spMkLst>
        </pc:spChg>
        <pc:spChg chg="add del mod ord">
          <ac:chgData name="Oleg Zubkov" userId="21a130748eddc9a2" providerId="LiveId" clId="{952DA7E5-1C9E-4AB2-8A31-06402749A11A}" dt="2021-05-05T10:46:59.421" v="739" actId="700"/>
          <ac:spMkLst>
            <pc:docMk/>
            <pc:sldMk cId="4236099681" sldId="263"/>
            <ac:spMk id="4" creationId="{7ADAAC50-08CB-490F-A249-8DF8BCDC3056}"/>
          </ac:spMkLst>
        </pc:spChg>
        <pc:spChg chg="add mod ord">
          <ac:chgData name="Oleg Zubkov" userId="21a130748eddc9a2" providerId="LiveId" clId="{952DA7E5-1C9E-4AB2-8A31-06402749A11A}" dt="2021-05-05T10:49:20.204" v="791" actId="20577"/>
          <ac:spMkLst>
            <pc:docMk/>
            <pc:sldMk cId="4236099681" sldId="263"/>
            <ac:spMk id="5" creationId="{781B4C3E-83E5-4F66-9BCA-CD2DD7FDF1E3}"/>
          </ac:spMkLst>
        </pc:spChg>
        <pc:spChg chg="add mod ord">
          <ac:chgData name="Oleg Zubkov" userId="21a130748eddc9a2" providerId="LiveId" clId="{952DA7E5-1C9E-4AB2-8A31-06402749A11A}" dt="2021-05-05T10:49:24.102" v="803" actId="20577"/>
          <ac:spMkLst>
            <pc:docMk/>
            <pc:sldMk cId="4236099681" sldId="263"/>
            <ac:spMk id="6" creationId="{801B3E20-2129-476E-9432-B54F2889C588}"/>
          </ac:spMkLst>
        </pc:spChg>
        <pc:spChg chg="add mod ord">
          <ac:chgData name="Oleg Zubkov" userId="21a130748eddc9a2" providerId="LiveId" clId="{952DA7E5-1C9E-4AB2-8A31-06402749A11A}" dt="2021-05-05T13:01:30.708" v="1534" actId="20577"/>
          <ac:spMkLst>
            <pc:docMk/>
            <pc:sldMk cId="4236099681" sldId="263"/>
            <ac:spMk id="7" creationId="{6E10A308-6494-4BBF-81C4-E781D506465B}"/>
          </ac:spMkLst>
        </pc:spChg>
      </pc:sldChg>
      <pc:sldChg chg="addSp delSp modSp add del mod setBg addAnim delAnim delDesignElem">
        <pc:chgData name="Oleg Zubkov" userId="21a130748eddc9a2" providerId="LiveId" clId="{952DA7E5-1C9E-4AB2-8A31-06402749A11A}" dt="2021-05-05T14:39:44.781" v="2355" actId="47"/>
        <pc:sldMkLst>
          <pc:docMk/>
          <pc:sldMk cId="271228236" sldId="264"/>
        </pc:sldMkLst>
        <pc:spChg chg="mo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2" creationId="{CB0498D7-A139-4A74-B96D-37F8DFFB44E4}"/>
          </ac:spMkLst>
        </pc:spChg>
        <pc:spChg chg="add mod">
          <ac:chgData name="Oleg Zubkov" userId="21a130748eddc9a2" providerId="LiveId" clId="{952DA7E5-1C9E-4AB2-8A31-06402749A11A}" dt="2021-05-05T13:46:58.799" v="2055" actId="1076"/>
          <ac:spMkLst>
            <pc:docMk/>
            <pc:sldMk cId="271228236" sldId="264"/>
            <ac:spMk id="3" creationId="{F27F2822-40BC-44B1-9803-BC34D801C404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27" creationId="{C823DAD7-11B6-4032-9FB6-5A5205C060F0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28" creationId="{1AE037E7-8429-4235-8FE6-13D03021BE88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0" creationId="{88AC89AB-A17C-46F7-B061-DE8A3339C7DB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2" creationId="{EE87EBC6-3075-4F1C-819A-E8FE618EBFED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34" creationId="{790314CB-54E3-4B0A-BC84-E1919006552D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40" creationId="{7BB86BAD-E9DF-41D0-BE44-843F9221B30B}"/>
          </ac:spMkLst>
        </pc:spChg>
        <pc:spChg chg="add del">
          <ac:chgData name="Oleg Zubkov" userId="21a130748eddc9a2" providerId="LiveId" clId="{952DA7E5-1C9E-4AB2-8A31-06402749A11A}" dt="2021-05-05T13:12:24.314" v="1604" actId="26606"/>
          <ac:spMkLst>
            <pc:docMk/>
            <pc:sldMk cId="271228236" sldId="264"/>
            <ac:spMk id="44" creationId="{C819F68D-5FE2-47FA-BBBA-4A28803B1BA3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50" creationId="{60BEDF6C-2246-41E0-996E-F4C85F39B657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2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3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4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56" creationId="{1EC0D601-E507-43B2-9CC9-5D4CCC29102C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8" creationId="{FC4A6789-55AC-42E6-9425-33CA7D05C941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59" creationId="{20718D89-30AF-42EF-86AB-FF232D79775F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60" creationId="{0C6CBCA2-E9FC-45B2-A370-2BA218D8A626}"/>
          </ac:spMkLst>
        </pc:spChg>
        <pc:spChg chg="add del">
          <ac:chgData name="Oleg Zubkov" userId="21a130748eddc9a2" providerId="LiveId" clId="{952DA7E5-1C9E-4AB2-8A31-06402749A11A}" dt="2021-05-05T13:12:27.860" v="1606" actId="26606"/>
          <ac:spMkLst>
            <pc:docMk/>
            <pc:sldMk cId="271228236" sldId="264"/>
            <ac:spMk id="61" creationId="{609AF6DF-BB66-41AD-AAFF-4B2CF37F1A25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6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7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68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0" creationId="{23876B19-6D8D-4C5A-B8D5-69A9281A978B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1" creationId="{A17FDA9E-9471-4048-B990-E24E8370C36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2" creationId="{BACE2094-B0B7-43A6-B4AD-ACA66902728D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3" creationId="{8952B249-3F5C-47A9-8F97-DFC21AD3E005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4" creationId="{0F277C8E-C690-4AC9-9D73-28B9DAE45699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5" creationId="{A2DE62A3-2F34-4A06-A00C-0A2C9CD4C007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79" creationId="{0F8A9D4D-35C6-49BF-AE64-C5F86F05D06C}"/>
          </ac:spMkLst>
        </pc:spChg>
        <pc:spChg chg="add del">
          <ac:chgData name="Oleg Zubkov" userId="21a130748eddc9a2" providerId="LiveId" clId="{952DA7E5-1C9E-4AB2-8A31-06402749A11A}" dt="2021-05-05T13:12:45.845" v="1608" actId="26606"/>
          <ac:spMkLst>
            <pc:docMk/>
            <pc:sldMk cId="271228236" sldId="264"/>
            <ac:spMk id="80" creationId="{3843BF23-E7F1-4371-AA26-31161AF7317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2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3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4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8" creationId="{FA70E729-C41C-43C9-B57B-28FD2EA97BFC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89" creationId="{C554DE51-7231-4B32-9A6C-E8437210EB6A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0" creationId="{77A29854-E81D-476E-A17B-2200944AD72A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1" creationId="{D751496A-9C15-4428-B0E1-22AA52D40CC5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2" creationId="{0EAF7818-A1A8-4FEB-99D5-D9E44B033DAB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5" creationId="{F4A5C632-CD15-42DC-9010-91B5FC59F1FE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96" creationId="{97BF936A-7CB7-4C57-98A3-96928DD27A37}"/>
          </ac:spMkLst>
        </pc:spChg>
        <pc:spChg chg="add del">
          <ac:chgData name="Oleg Zubkov" userId="21a130748eddc9a2" providerId="LiveId" clId="{952DA7E5-1C9E-4AB2-8A31-06402749A11A}" dt="2021-05-05T13:12:55.109" v="1610" actId="26606"/>
          <ac:spMkLst>
            <pc:docMk/>
            <pc:sldMk cId="271228236" sldId="264"/>
            <ac:spMk id="97" creationId="{7612137B-317E-461F-A1E4-C77084A3859E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98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99" creationId="{97BF936A-7CB7-4C57-98A3-96928DD27A37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0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1" creationId="{485C791B-FFA1-4943-B5E4-F5F145D8BDFE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3" creationId="{D8671DBD-7165-4BE6-80A0-045723A9A3E3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5" creationId="{FC4A6789-55AC-42E6-9425-33CA7D05C941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6" creationId="{FC4A6789-55AC-42E6-9425-33CA7D05C941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7" creationId="{20718D89-30AF-42EF-86AB-FF232D79775F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08" creationId="{20718D89-30AF-42EF-86AB-FF232D79775F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09" creationId="{0C6CBCA2-E9FC-45B2-A370-2BA218D8A626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10" creationId="{0C6CBCA2-E9FC-45B2-A370-2BA218D8A626}"/>
          </ac:spMkLst>
        </pc:spChg>
        <pc:spChg chg="add del">
          <ac:chgData name="Oleg Zubkov" userId="21a130748eddc9a2" providerId="LiveId" clId="{952DA7E5-1C9E-4AB2-8A31-06402749A11A}" dt="2021-05-05T13:12:56.076" v="1612" actId="26606"/>
          <ac:spMkLst>
            <pc:docMk/>
            <pc:sldMk cId="271228236" sldId="264"/>
            <ac:spMk id="111" creationId="{609AF6DF-BB66-41AD-AAFF-4B2CF37F1A25}"/>
          </ac:spMkLst>
        </pc:spChg>
        <pc:spChg chg="del">
          <ac:chgData name="Oleg Zubkov" userId="21a130748eddc9a2" providerId="LiveId" clId="{952DA7E5-1C9E-4AB2-8A31-06402749A11A}" dt="2021-05-05T13:11:38.736" v="1589"/>
          <ac:spMkLst>
            <pc:docMk/>
            <pc:sldMk cId="271228236" sldId="264"/>
            <ac:spMk id="112" creationId="{609AF6DF-BB66-41AD-AAFF-4B2CF37F1A25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7" creationId="{88AC89AB-A17C-46F7-B061-DE8A3339C7DB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8" creationId="{EE87EBC6-3075-4F1C-819A-E8FE618EBFED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19" creationId="{790314CB-54E3-4B0A-BC84-E1919006552D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3" creationId="{7BB86BAD-E9DF-41D0-BE44-843F9221B30B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4" creationId="{C823DAD7-11B6-4032-9FB6-5A5205C060F0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5" creationId="{C819F68D-5FE2-47FA-BBBA-4A28803B1BA3}"/>
          </ac:spMkLst>
        </pc:spChg>
        <pc:spChg chg="add del">
          <ac:chgData name="Oleg Zubkov" userId="21a130748eddc9a2" providerId="LiveId" clId="{952DA7E5-1C9E-4AB2-8A31-06402749A11A}" dt="2021-05-05T13:12:56.668" v="1619" actId="26606"/>
          <ac:spMkLst>
            <pc:docMk/>
            <pc:sldMk cId="271228236" sldId="264"/>
            <ac:spMk id="126" creationId="{1AE037E7-8429-4235-8FE6-13D03021BE88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1" creationId="{97BF936A-7CB7-4C57-98A3-96928DD27A37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2" creationId="{485C791B-FFA1-4943-B5E4-F5F145D8BDFE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3" creationId="{D8671DBD-7165-4BE6-80A0-045723A9A3E3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7" creationId="{FC4A6789-55AC-42E6-9425-33CA7D05C941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8" creationId="{20718D89-30AF-42EF-86AB-FF232D79775F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39" creationId="{0C6CBCA2-E9FC-45B2-A370-2BA218D8A626}"/>
          </ac:spMkLst>
        </pc:spChg>
        <pc:spChg chg="add">
          <ac:chgData name="Oleg Zubkov" userId="21a130748eddc9a2" providerId="LiveId" clId="{952DA7E5-1C9E-4AB2-8A31-06402749A11A}" dt="2021-05-05T13:12:56.810" v="1620" actId="26606"/>
          <ac:spMkLst>
            <pc:docMk/>
            <pc:sldMk cId="271228236" sldId="264"/>
            <ac:spMk id="140" creationId="{609AF6DF-BB66-41AD-AAFF-4B2CF37F1A25}"/>
          </ac:spMkLst>
        </pc:spChg>
        <pc:spChg chg="add del mod">
          <ac:chgData name="Oleg Zubkov" userId="21a130748eddc9a2" providerId="LiveId" clId="{952DA7E5-1C9E-4AB2-8A31-06402749A11A}" dt="2021-05-05T13:50:27.042" v="2110" actId="21"/>
          <ac:spMkLst>
            <pc:docMk/>
            <pc:sldMk cId="271228236" sldId="264"/>
            <ac:spMk id="144" creationId="{BD552D20-D6C0-43EA-A73B-727A6617EB7F}"/>
          </ac:spMkLst>
        </pc:spChg>
        <pc:grpChg chg="add del">
          <ac:chgData name="Oleg Zubkov" userId="21a130748eddc9a2" providerId="LiveId" clId="{952DA7E5-1C9E-4AB2-8A31-06402749A11A}" dt="2021-05-05T13:12:24.314" v="1604" actId="26606"/>
          <ac:grpSpMkLst>
            <pc:docMk/>
            <pc:sldMk cId="271228236" sldId="264"/>
            <ac:grpSpMk id="36" creationId="{68ACF3A2-127D-4E67-91BD-C1BED69D61A4}"/>
          </ac:grpSpMkLst>
        </pc:grpChg>
        <pc:grpChg chg="add del">
          <ac:chgData name="Oleg Zubkov" userId="21a130748eddc9a2" providerId="LiveId" clId="{952DA7E5-1C9E-4AB2-8A31-06402749A11A}" dt="2021-05-05T13:12:24.314" v="1604" actId="26606"/>
          <ac:grpSpMkLst>
            <pc:docMk/>
            <pc:sldMk cId="271228236" sldId="264"/>
            <ac:grpSpMk id="48" creationId="{51E91D83-20E9-4CF1-A6A3-2FB16A97835E}"/>
          </ac:grpSpMkLst>
        </pc:grpChg>
        <pc:grpChg chg="add del">
          <ac:chgData name="Oleg Zubkov" userId="21a130748eddc9a2" providerId="LiveId" clId="{952DA7E5-1C9E-4AB2-8A31-06402749A11A}" dt="2021-05-05T13:12:27.860" v="1606" actId="26606"/>
          <ac:grpSpMkLst>
            <pc:docMk/>
            <pc:sldMk cId="271228236" sldId="264"/>
            <ac:grpSpMk id="55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27.860" v="1606" actId="26606"/>
          <ac:grpSpMkLst>
            <pc:docMk/>
            <pc:sldMk cId="271228236" sldId="264"/>
            <ac:grpSpMk id="62" creationId="{9C6DACB6-6C32-4382-9C54-2EA21977F34D}"/>
          </ac:grpSpMkLst>
        </pc:grpChg>
        <pc:grpChg chg="add del">
          <ac:chgData name="Oleg Zubkov" userId="21a130748eddc9a2" providerId="LiveId" clId="{952DA7E5-1C9E-4AB2-8A31-06402749A11A}" dt="2021-05-05T13:12:45.845" v="1608" actId="26606"/>
          <ac:grpSpMkLst>
            <pc:docMk/>
            <pc:sldMk cId="271228236" sldId="264"/>
            <ac:grpSpMk id="69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45.845" v="1608" actId="26606"/>
          <ac:grpSpMkLst>
            <pc:docMk/>
            <pc:sldMk cId="271228236" sldId="264"/>
            <ac:grpSpMk id="76" creationId="{F0C67A46-99DF-45A2-99CA-7FBD4A462F5A}"/>
          </ac:grpSpMkLst>
        </pc:grpChg>
        <pc:grpChg chg="add del">
          <ac:chgData name="Oleg Zubkov" userId="21a130748eddc9a2" providerId="LiveId" clId="{952DA7E5-1C9E-4AB2-8A31-06402749A11A}" dt="2021-05-05T13:12:55.109" v="1610" actId="26606"/>
          <ac:grpSpMkLst>
            <pc:docMk/>
            <pc:sldMk cId="271228236" sldId="264"/>
            <ac:grpSpMk id="85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5.109" v="1610" actId="26606"/>
          <ac:grpSpMkLst>
            <pc:docMk/>
            <pc:sldMk cId="271228236" sldId="264"/>
            <ac:grpSpMk id="93" creationId="{BAC268CB-52FF-4359-933C-2D848272791A}"/>
          </ac:grpSpMkLst>
        </pc:grpChg>
        <pc:grpChg chg="del">
          <ac:chgData name="Oleg Zubkov" userId="21a130748eddc9a2" providerId="LiveId" clId="{952DA7E5-1C9E-4AB2-8A31-06402749A11A}" dt="2021-05-05T13:11:38.736" v="1589"/>
          <ac:grpSpMkLst>
            <pc:docMk/>
            <pc:sldMk cId="271228236" sldId="264"/>
            <ac:grpSpMk id="102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6.076" v="1612" actId="26606"/>
          <ac:grpSpMkLst>
            <pc:docMk/>
            <pc:sldMk cId="271228236" sldId="264"/>
            <ac:grpSpMk id="104" creationId="{D622AD38-5C0D-490C-A06A-D1F07E29CB11}"/>
          </ac:grpSpMkLst>
        </pc:grpChg>
        <pc:grpChg chg="add del">
          <ac:chgData name="Oleg Zubkov" userId="21a130748eddc9a2" providerId="LiveId" clId="{952DA7E5-1C9E-4AB2-8A31-06402749A11A}" dt="2021-05-05T13:12:56.076" v="1612" actId="26606"/>
          <ac:grpSpMkLst>
            <pc:docMk/>
            <pc:sldMk cId="271228236" sldId="264"/>
            <ac:grpSpMk id="113" creationId="{9C6DACB6-6C32-4382-9C54-2EA21977F34D}"/>
          </ac:grpSpMkLst>
        </pc:grpChg>
        <pc:grpChg chg="del">
          <ac:chgData name="Oleg Zubkov" userId="21a130748eddc9a2" providerId="LiveId" clId="{952DA7E5-1C9E-4AB2-8A31-06402749A11A}" dt="2021-05-05T13:11:38.736" v="1589"/>
          <ac:grpSpMkLst>
            <pc:docMk/>
            <pc:sldMk cId="271228236" sldId="264"/>
            <ac:grpSpMk id="114" creationId="{9C6DACB6-6C32-4382-9C54-2EA21977F34D}"/>
          </ac:grpSpMkLst>
        </pc:grpChg>
        <pc:grpChg chg="add del">
          <ac:chgData name="Oleg Zubkov" userId="21a130748eddc9a2" providerId="LiveId" clId="{952DA7E5-1C9E-4AB2-8A31-06402749A11A}" dt="2021-05-05T13:12:56.668" v="1619" actId="26606"/>
          <ac:grpSpMkLst>
            <pc:docMk/>
            <pc:sldMk cId="271228236" sldId="264"/>
            <ac:grpSpMk id="120" creationId="{68ACF3A2-127D-4E67-91BD-C1BED69D61A4}"/>
          </ac:grpSpMkLst>
        </pc:grpChg>
        <pc:grpChg chg="add del">
          <ac:chgData name="Oleg Zubkov" userId="21a130748eddc9a2" providerId="LiveId" clId="{952DA7E5-1C9E-4AB2-8A31-06402749A11A}" dt="2021-05-05T13:12:56.668" v="1619" actId="26606"/>
          <ac:grpSpMkLst>
            <pc:docMk/>
            <pc:sldMk cId="271228236" sldId="264"/>
            <ac:grpSpMk id="127" creationId="{51E91D83-20E9-4CF1-A6A3-2FB16A97835E}"/>
          </ac:grpSpMkLst>
        </pc:grpChg>
        <pc:grpChg chg="add">
          <ac:chgData name="Oleg Zubkov" userId="21a130748eddc9a2" providerId="LiveId" clId="{952DA7E5-1C9E-4AB2-8A31-06402749A11A}" dt="2021-05-05T13:12:56.810" v="1620" actId="26606"/>
          <ac:grpSpMkLst>
            <pc:docMk/>
            <pc:sldMk cId="271228236" sldId="264"/>
            <ac:grpSpMk id="134" creationId="{D622AD38-5C0D-490C-A06A-D1F07E29CB11}"/>
          </ac:grpSpMkLst>
        </pc:grpChg>
        <pc:grpChg chg="add">
          <ac:chgData name="Oleg Zubkov" userId="21a130748eddc9a2" providerId="LiveId" clId="{952DA7E5-1C9E-4AB2-8A31-06402749A11A}" dt="2021-05-05T13:12:56.810" v="1620" actId="26606"/>
          <ac:grpSpMkLst>
            <pc:docMk/>
            <pc:sldMk cId="271228236" sldId="264"/>
            <ac:grpSpMk id="141" creationId="{9C6DACB6-6C32-4382-9C54-2EA21977F34D}"/>
          </ac:grpSpMkLst>
        </pc:grpChg>
        <pc:picChg chg="add del mod">
          <ac:chgData name="Oleg Zubkov" userId="21a130748eddc9a2" providerId="LiveId" clId="{952DA7E5-1C9E-4AB2-8A31-06402749A11A}" dt="2021-05-05T13:12:15.289" v="1596" actId="21"/>
          <ac:picMkLst>
            <pc:docMk/>
            <pc:sldMk cId="271228236" sldId="264"/>
            <ac:picMk id="20" creationId="{C900D8CE-A261-4442-8088-40569D86591A}"/>
          </ac:picMkLst>
        </pc:picChg>
        <pc:picChg chg="add del mod ord">
          <ac:chgData name="Oleg Zubkov" userId="21a130748eddc9a2" providerId="LiveId" clId="{952DA7E5-1C9E-4AB2-8A31-06402749A11A}" dt="2021-05-05T13:50:27.042" v="2110" actId="21"/>
          <ac:picMkLst>
            <pc:docMk/>
            <pc:sldMk cId="271228236" sldId="264"/>
            <ac:picMk id="21" creationId="{06BF3DC4-3A4E-49B5-8AA7-9428B92E1B0D}"/>
          </ac:picMkLst>
        </pc:picChg>
        <pc:picChg chg="add del mod">
          <ac:chgData name="Oleg Zubkov" userId="21a130748eddc9a2" providerId="LiveId" clId="{952DA7E5-1C9E-4AB2-8A31-06402749A11A}" dt="2021-05-05T13:50:27.042" v="2110" actId="21"/>
          <ac:picMkLst>
            <pc:docMk/>
            <pc:sldMk cId="271228236" sldId="264"/>
            <ac:picMk id="22" creationId="{A47219CD-8EC9-4EBF-9E91-8BC1F55785A3}"/>
          </ac:picMkLst>
        </pc:picChg>
        <pc:picChg chg="add mod ord">
          <ac:chgData name="Oleg Zubkov" userId="21a130748eddc9a2" providerId="LiveId" clId="{952DA7E5-1C9E-4AB2-8A31-06402749A11A}" dt="2021-05-05T13:14:24.007" v="1633" actId="14100"/>
          <ac:picMkLst>
            <pc:docMk/>
            <pc:sldMk cId="271228236" sldId="264"/>
            <ac:picMk id="23" creationId="{B6BC8A55-3C70-43FC-B892-51C73DC3FF82}"/>
          </ac:picMkLst>
        </pc:picChg>
        <pc:picChg chg="add del mod">
          <ac:chgData name="Oleg Zubkov" userId="21a130748eddc9a2" providerId="LiveId" clId="{952DA7E5-1C9E-4AB2-8A31-06402749A11A}" dt="2021-05-05T13:12:05.836" v="1595" actId="21"/>
          <ac:picMkLst>
            <pc:docMk/>
            <pc:sldMk cId="271228236" sldId="264"/>
            <ac:picMk id="24" creationId="{367D0DD0-DDA6-4DED-9D5B-3030079D510B}"/>
          </ac:picMkLst>
        </pc:picChg>
        <pc:picChg chg="add mod">
          <ac:chgData name="Oleg Zubkov" userId="21a130748eddc9a2" providerId="LiveId" clId="{952DA7E5-1C9E-4AB2-8A31-06402749A11A}" dt="2021-05-05T13:14:59.075" v="1653" actId="1076"/>
          <ac:picMkLst>
            <pc:docMk/>
            <pc:sldMk cId="271228236" sldId="264"/>
            <ac:picMk id="25" creationId="{4405678A-1AB1-4E65-B875-B890EE04D84D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2" creationId="{777FF86F-4DBA-4613-A189-D4E106D823C0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5" creationId="{916F998B-0237-4FB5-BF78-895E6B3DDB1A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6" creationId="{363A9FB6-B720-42A2-9BC4-3422A8B33CE8}"/>
          </ac:picMkLst>
        </pc:picChg>
        <pc:picChg chg="del">
          <ac:chgData name="Oleg Zubkov" userId="21a130748eddc9a2" providerId="LiveId" clId="{952DA7E5-1C9E-4AB2-8A31-06402749A11A}" dt="2021-05-05T13:11:45.373" v="1590" actId="478"/>
          <ac:picMkLst>
            <pc:docMk/>
            <pc:sldMk cId="271228236" sldId="264"/>
            <ac:picMk id="47" creationId="{984F6744-3AD2-4EB4-BA29-947F5E9AEC68}"/>
          </ac:picMkLst>
        </pc:picChg>
        <pc:picChg chg="add mod">
          <ac:chgData name="Oleg Zubkov" userId="21a130748eddc9a2" providerId="LiveId" clId="{952DA7E5-1C9E-4AB2-8A31-06402749A11A}" dt="2021-05-05T13:14:55.746" v="1652" actId="1076"/>
          <ac:picMkLst>
            <pc:docMk/>
            <pc:sldMk cId="271228236" sldId="264"/>
            <ac:picMk id="130" creationId="{A98C7B7A-1611-4BFF-BA4C-6FC80E9C759D}"/>
          </ac:picMkLst>
        </pc:picChg>
      </pc:sldChg>
      <pc:sldChg chg="addSp delSp modSp add mod setBg delDesignElem">
        <pc:chgData name="Oleg Zubkov" userId="21a130748eddc9a2" providerId="LiveId" clId="{952DA7E5-1C9E-4AB2-8A31-06402749A11A}" dt="2021-05-05T14:40:12.402" v="2383" actId="20577"/>
        <pc:sldMkLst>
          <pc:docMk/>
          <pc:sldMk cId="2536752897" sldId="265"/>
        </pc:sldMkLst>
        <pc:spChg chg="del">
          <ac:chgData name="Oleg Zubkov" userId="21a130748eddc9a2" providerId="LiveId" clId="{952DA7E5-1C9E-4AB2-8A31-06402749A11A}" dt="2021-05-05T13:43:39.419" v="2011" actId="478"/>
          <ac:spMkLst>
            <pc:docMk/>
            <pc:sldMk cId="2536752897" sldId="265"/>
            <ac:spMk id="2" creationId="{CB0498D7-A139-4A74-B96D-37F8DFFB44E4}"/>
          </ac:spMkLst>
        </pc:spChg>
        <pc:spChg chg="del">
          <ac:chgData name="Oleg Zubkov" userId="21a130748eddc9a2" providerId="LiveId" clId="{952DA7E5-1C9E-4AB2-8A31-06402749A11A}" dt="2021-05-05T13:43:36.155" v="2010" actId="478"/>
          <ac:spMkLst>
            <pc:docMk/>
            <pc:sldMk cId="2536752897" sldId="265"/>
            <ac:spMk id="3" creationId="{F27F2822-40BC-44B1-9803-BC34D801C404}"/>
          </ac:spMkLst>
        </pc:spChg>
        <pc:spChg chg="add mod">
          <ac:chgData name="Oleg Zubkov" userId="21a130748eddc9a2" providerId="LiveId" clId="{952DA7E5-1C9E-4AB2-8A31-06402749A11A}" dt="2021-05-05T14:40:12.402" v="2383" actId="20577"/>
          <ac:spMkLst>
            <pc:docMk/>
            <pc:sldMk cId="2536752897" sldId="265"/>
            <ac:spMk id="4" creationId="{03D98A28-C9D2-4AC3-BEEA-2B16A26A3CB2}"/>
          </ac:spMkLst>
        </pc:spChg>
        <pc:spChg chg="add mod">
          <ac:chgData name="Oleg Zubkov" userId="21a130748eddc9a2" providerId="LiveId" clId="{952DA7E5-1C9E-4AB2-8A31-06402749A11A}" dt="2021-05-05T14:05:16.164" v="2296" actId="1582"/>
          <ac:spMkLst>
            <pc:docMk/>
            <pc:sldMk cId="2536752897" sldId="265"/>
            <ac:spMk id="7" creationId="{103F48B1-CAE2-496E-9F97-EA407A468AD2}"/>
          </ac:spMkLst>
        </pc:spChg>
        <pc:spChg chg="add mod">
          <ac:chgData name="Oleg Zubkov" userId="21a130748eddc9a2" providerId="LiveId" clId="{952DA7E5-1C9E-4AB2-8A31-06402749A11A}" dt="2021-05-05T14:05:41.100" v="2300" actId="208"/>
          <ac:spMkLst>
            <pc:docMk/>
            <pc:sldMk cId="2536752897" sldId="265"/>
            <ac:spMk id="8" creationId="{051490EA-8F12-4EF5-A005-E205659CC376}"/>
          </ac:spMkLst>
        </pc:spChg>
        <pc:spChg chg="add mod">
          <ac:chgData name="Oleg Zubkov" userId="21a130748eddc9a2" providerId="LiveId" clId="{952DA7E5-1C9E-4AB2-8A31-06402749A11A}" dt="2021-05-05T14:03:22.077" v="2283" actId="122"/>
          <ac:spMkLst>
            <pc:docMk/>
            <pc:sldMk cId="2536752897" sldId="265"/>
            <ac:spMk id="9" creationId="{DEB47E07-A7FD-4B29-8A44-5F1127E47749}"/>
          </ac:spMkLst>
        </pc:spChg>
        <pc:spChg chg="add mod">
          <ac:chgData name="Oleg Zubkov" userId="21a130748eddc9a2" providerId="LiveId" clId="{952DA7E5-1C9E-4AB2-8A31-06402749A11A}" dt="2021-05-05T14:04:51.755" v="2293" actId="207"/>
          <ac:spMkLst>
            <pc:docMk/>
            <pc:sldMk cId="2536752897" sldId="265"/>
            <ac:spMk id="29" creationId="{4E7120E1-C9B9-4946-A2DF-3004B787C88F}"/>
          </ac:spMkLst>
        </pc:spChg>
        <pc:spChg chg="add del mod">
          <ac:chgData name="Oleg Zubkov" userId="21a130748eddc9a2" providerId="LiveId" clId="{952DA7E5-1C9E-4AB2-8A31-06402749A11A}" dt="2021-05-05T13:54:26.999" v="2141"/>
          <ac:spMkLst>
            <pc:docMk/>
            <pc:sldMk cId="2536752897" sldId="265"/>
            <ac:spMk id="31" creationId="{F68000CA-C766-4265-BD1C-F4E936283EEC}"/>
          </ac:spMkLst>
        </pc:spChg>
        <pc:spChg chg="add mod">
          <ac:chgData name="Oleg Zubkov" userId="21a130748eddc9a2" providerId="LiveId" clId="{952DA7E5-1C9E-4AB2-8A31-06402749A11A}" dt="2021-05-05T14:05:37.551" v="2299" actId="1582"/>
          <ac:spMkLst>
            <pc:docMk/>
            <pc:sldMk cId="2536752897" sldId="265"/>
            <ac:spMk id="32" creationId="{6914A0D2-AE90-4802-BCF1-AE64DCC7C870}"/>
          </ac:spMkLst>
        </pc:spChg>
        <pc:spChg chg="add mod">
          <ac:chgData name="Oleg Zubkov" userId="21a130748eddc9a2" providerId="LiveId" clId="{952DA7E5-1C9E-4AB2-8A31-06402749A11A}" dt="2021-05-05T14:01:55.246" v="2221" actId="408"/>
          <ac:spMkLst>
            <pc:docMk/>
            <pc:sldMk cId="2536752897" sldId="265"/>
            <ac:spMk id="34" creationId="{10EC76FD-5118-4795-8235-0587E73BBD98}"/>
          </ac:spMkLst>
        </pc:spChg>
        <pc:spChg chg="add mod">
          <ac:chgData name="Oleg Zubkov" userId="21a130748eddc9a2" providerId="LiveId" clId="{952DA7E5-1C9E-4AB2-8A31-06402749A11A}" dt="2021-05-05T14:03:22.077" v="2283" actId="122"/>
          <ac:spMkLst>
            <pc:docMk/>
            <pc:sldMk cId="2536752897" sldId="265"/>
            <ac:spMk id="36" creationId="{6A057CE7-EE39-44C6-8E96-686F48A65E32}"/>
          </ac:spMkLst>
        </pc:spChg>
        <pc:spChg chg="add mod">
          <ac:chgData name="Oleg Zubkov" userId="21a130748eddc9a2" providerId="LiveId" clId="{952DA7E5-1C9E-4AB2-8A31-06402749A11A}" dt="2021-05-05T14:36:06.615" v="2351" actId="1076"/>
          <ac:spMkLst>
            <pc:docMk/>
            <pc:sldMk cId="2536752897" sldId="265"/>
            <ac:spMk id="39" creationId="{87D88B16-44F8-4EFE-82B0-10472EC940B3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1" creationId="{97BF936A-7CB7-4C57-98A3-96928DD27A37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2" creationId="{485C791B-FFA1-4943-B5E4-F5F145D8BDFE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3" creationId="{D8671DBD-7165-4BE6-80A0-045723A9A3E3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7" creationId="{FC4A6789-55AC-42E6-9425-33CA7D05C941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8" creationId="{20718D89-30AF-42EF-86AB-FF232D79775F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39" creationId="{0C6CBCA2-E9FC-45B2-A370-2BA218D8A626}"/>
          </ac:spMkLst>
        </pc:spChg>
        <pc:spChg chg="del">
          <ac:chgData name="Oleg Zubkov" userId="21a130748eddc9a2" providerId="LiveId" clId="{952DA7E5-1C9E-4AB2-8A31-06402749A11A}" dt="2021-05-05T13:43:33.627" v="2009"/>
          <ac:spMkLst>
            <pc:docMk/>
            <pc:sldMk cId="2536752897" sldId="265"/>
            <ac:spMk id="140" creationId="{609AF6DF-BB66-41AD-AAFF-4B2CF37F1A25}"/>
          </ac:spMkLst>
        </pc:spChg>
        <pc:spChg chg="del">
          <ac:chgData name="Oleg Zubkov" userId="21a130748eddc9a2" providerId="LiveId" clId="{952DA7E5-1C9E-4AB2-8A31-06402749A11A}" dt="2021-05-05T13:43:39.419" v="2011" actId="478"/>
          <ac:spMkLst>
            <pc:docMk/>
            <pc:sldMk cId="2536752897" sldId="265"/>
            <ac:spMk id="144" creationId="{BD552D20-D6C0-43EA-A73B-727A6617EB7F}"/>
          </ac:spMkLst>
        </pc:spChg>
        <pc:grpChg chg="del">
          <ac:chgData name="Oleg Zubkov" userId="21a130748eddc9a2" providerId="LiveId" clId="{952DA7E5-1C9E-4AB2-8A31-06402749A11A}" dt="2021-05-05T13:43:33.627" v="2009"/>
          <ac:grpSpMkLst>
            <pc:docMk/>
            <pc:sldMk cId="2536752897" sldId="265"/>
            <ac:grpSpMk id="134" creationId="{D622AD38-5C0D-490C-A06A-D1F07E29CB11}"/>
          </ac:grpSpMkLst>
        </pc:grpChg>
        <pc:grpChg chg="del">
          <ac:chgData name="Oleg Zubkov" userId="21a130748eddc9a2" providerId="LiveId" clId="{952DA7E5-1C9E-4AB2-8A31-06402749A11A}" dt="2021-05-05T13:43:33.627" v="2009"/>
          <ac:grpSpMkLst>
            <pc:docMk/>
            <pc:sldMk cId="2536752897" sldId="265"/>
            <ac:grpSpMk id="141" creationId="{9C6DACB6-6C32-4382-9C54-2EA21977F34D}"/>
          </ac:grpSpMkLst>
        </pc:grpChg>
        <pc:graphicFrameChg chg="add del mod modGraphic">
          <ac:chgData name="Oleg Zubkov" userId="21a130748eddc9a2" providerId="LiveId" clId="{952DA7E5-1C9E-4AB2-8A31-06402749A11A}" dt="2021-05-05T13:45:18.498" v="2022" actId="478"/>
          <ac:graphicFrameMkLst>
            <pc:docMk/>
            <pc:sldMk cId="2536752897" sldId="265"/>
            <ac:graphicFrameMk id="5" creationId="{56C4882F-D6DF-4E1D-A052-C93CC6B17510}"/>
          </ac:graphicFrameMkLst>
        </pc:graphicFrameChg>
        <pc:graphicFrameChg chg="add del mod modGraphic">
          <ac:chgData name="Oleg Zubkov" userId="21a130748eddc9a2" providerId="LiveId" clId="{952DA7E5-1C9E-4AB2-8A31-06402749A11A}" dt="2021-05-05T13:48:23.517" v="2078" actId="478"/>
          <ac:graphicFrameMkLst>
            <pc:docMk/>
            <pc:sldMk cId="2536752897" sldId="265"/>
            <ac:graphicFrameMk id="6" creationId="{8874FDFE-5290-43C4-A3B4-50CB60F548DF}"/>
          </ac:graphicFrameMkLst>
        </pc:graphicFrame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1" creationId="{06BF3DC4-3A4E-49B5-8AA7-9428B92E1B0D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2" creationId="{A47219CD-8EC9-4EBF-9E91-8BC1F55785A3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3" creationId="{B6BC8A55-3C70-43FC-B892-51C73DC3FF82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25" creationId="{4405678A-1AB1-4E65-B875-B890EE04D84D}"/>
          </ac:picMkLst>
        </pc:picChg>
        <pc:picChg chg="add mod">
          <ac:chgData name="Oleg Zubkov" userId="21a130748eddc9a2" providerId="LiveId" clId="{952DA7E5-1C9E-4AB2-8A31-06402749A11A}" dt="2021-05-05T13:58:51.503" v="2185" actId="408"/>
          <ac:picMkLst>
            <pc:docMk/>
            <pc:sldMk cId="2536752897" sldId="265"/>
            <ac:picMk id="27" creationId="{0067DBC7-E0CB-4589-8352-532FE48E2B29}"/>
          </ac:picMkLst>
        </pc:picChg>
        <pc:picChg chg="add mod">
          <ac:chgData name="Oleg Zubkov" userId="21a130748eddc9a2" providerId="LiveId" clId="{952DA7E5-1C9E-4AB2-8A31-06402749A11A}" dt="2021-05-05T13:59:07.915" v="2186" actId="465"/>
          <ac:picMkLst>
            <pc:docMk/>
            <pc:sldMk cId="2536752897" sldId="265"/>
            <ac:picMk id="28" creationId="{EF98C938-F86C-44AC-B9C1-15490E677BA8}"/>
          </ac:picMkLst>
        </pc:picChg>
        <pc:picChg chg="del">
          <ac:chgData name="Oleg Zubkov" userId="21a130748eddc9a2" providerId="LiveId" clId="{952DA7E5-1C9E-4AB2-8A31-06402749A11A}" dt="2021-05-05T13:43:39.419" v="2011" actId="478"/>
          <ac:picMkLst>
            <pc:docMk/>
            <pc:sldMk cId="2536752897" sldId="265"/>
            <ac:picMk id="130" creationId="{A98C7B7A-1611-4BFF-BA4C-6FC80E9C759D}"/>
          </ac:picMkLst>
        </pc:picChg>
        <pc:picChg chg="add mod">
          <ac:chgData name="Oleg Zubkov" userId="21a130748eddc9a2" providerId="LiveId" clId="{952DA7E5-1C9E-4AB2-8A31-06402749A11A}" dt="2021-05-05T13:59:09.311" v="2187" actId="465"/>
          <ac:picMkLst>
            <pc:docMk/>
            <pc:sldMk cId="2536752897" sldId="265"/>
            <ac:picMk id="2050" creationId="{44EB8273-A7B4-41ED-B430-EAA174B95FCC}"/>
          </ac:picMkLst>
        </pc:picChg>
        <pc:picChg chg="add mod">
          <ac:chgData name="Oleg Zubkov" userId="21a130748eddc9a2" providerId="LiveId" clId="{952DA7E5-1C9E-4AB2-8A31-06402749A11A}" dt="2021-05-05T14:36:00.554" v="2350" actId="167"/>
          <ac:picMkLst>
            <pc:docMk/>
            <pc:sldMk cId="2536752897" sldId="265"/>
            <ac:picMk id="2052" creationId="{7F20FC30-B931-43D8-97FA-CC803A2161E5}"/>
          </ac:picMkLst>
        </pc:picChg>
        <pc:picChg chg="add mod">
          <ac:chgData name="Oleg Zubkov" userId="21a130748eddc9a2" providerId="LiveId" clId="{952DA7E5-1C9E-4AB2-8A31-06402749A11A}" dt="2021-05-05T14:36:09.430" v="2352" actId="1076"/>
          <ac:picMkLst>
            <pc:docMk/>
            <pc:sldMk cId="2536752897" sldId="265"/>
            <ac:picMk id="2054" creationId="{EDAB838F-7F45-4D84-B1A7-2E28AC39C132}"/>
          </ac:picMkLst>
        </pc:picChg>
        <pc:picChg chg="add mod">
          <ac:chgData name="Oleg Zubkov" userId="21a130748eddc9a2" providerId="LiveId" clId="{952DA7E5-1C9E-4AB2-8A31-06402749A11A}" dt="2021-05-05T14:36:18.381" v="2354" actId="167"/>
          <ac:picMkLst>
            <pc:docMk/>
            <pc:sldMk cId="2536752897" sldId="265"/>
            <ac:picMk id="2056" creationId="{279759C4-E2B8-432B-A6A8-4CC92A59B1F1}"/>
          </ac:picMkLst>
        </pc:picChg>
      </pc:sldChg>
      <pc:sldChg chg="addSp delSp modSp new del mod setBg">
        <pc:chgData name="Oleg Zubkov" userId="21a130748eddc9a2" providerId="LiveId" clId="{952DA7E5-1C9E-4AB2-8A31-06402749A11A}" dt="2021-05-05T13:21:10.771" v="1867" actId="47"/>
        <pc:sldMkLst>
          <pc:docMk/>
          <pc:sldMk cId="4170942573" sldId="265"/>
        </pc:sldMkLst>
        <pc:spChg chg="mo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" creationId="{1AD4516C-CC20-4BEF-AD11-45A85CD5FB0A}"/>
          </ac:spMkLst>
        </pc:spChg>
        <pc:spChg chg="add del mo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3" creationId="{FA85F648-0D75-418D-B393-2BA89AAA1772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8" creationId="{5118BA95-03E7-41B7-B442-0AF8C0A7FF68}"/>
          </ac:spMkLst>
        </pc:spChg>
        <pc:spChg chg="add del">
          <ac:chgData name="Oleg Zubkov" userId="21a130748eddc9a2" providerId="LiveId" clId="{952DA7E5-1C9E-4AB2-8A31-06402749A11A}" dt="2021-05-05T13:19:57.498" v="1846" actId="26606"/>
          <ac:spMkLst>
            <pc:docMk/>
            <pc:sldMk cId="4170942573" sldId="265"/>
            <ac:spMk id="9" creationId="{CCF043BA-0C52-4068-BCF5-2B2D89BA9D36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14" creationId="{AD9B3EAD-A2B3-42C4-927C-3455E3E69EE6}"/>
          </ac:spMkLst>
        </pc:spChg>
        <pc:spChg chg="add del">
          <ac:chgData name="Oleg Zubkov" userId="21a130748eddc9a2" providerId="LiveId" clId="{952DA7E5-1C9E-4AB2-8A31-06402749A11A}" dt="2021-05-05T13:20:00.301" v="1848" actId="26606"/>
          <ac:spMkLst>
            <pc:docMk/>
            <pc:sldMk cId="4170942573" sldId="265"/>
            <ac:spMk id="15" creationId="{3FD711E9-7F79-40A9-8D9E-4AE293C154A5}"/>
          </ac:spMkLst>
        </pc:spChg>
        <pc:spChg chg="add del">
          <ac:chgData name="Oleg Zubkov" userId="21a130748eddc9a2" providerId="LiveId" clId="{952DA7E5-1C9E-4AB2-8A31-06402749A11A}" dt="2021-05-05T13:20:04.469" v="1850" actId="26606"/>
          <ac:spMkLst>
            <pc:docMk/>
            <pc:sldMk cId="4170942573" sldId="265"/>
            <ac:spMk id="19" creationId="{FA85F648-0D75-418D-B393-2BA89AAA1772}"/>
          </ac:spMkLst>
        </pc:spChg>
        <pc:spChg chg="ad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1" creationId="{CCF043BA-0C52-4068-BCF5-2B2D89BA9D36}"/>
          </ac:spMkLst>
        </pc:spChg>
        <pc:spChg chg="add">
          <ac:chgData name="Oleg Zubkov" userId="21a130748eddc9a2" providerId="LiveId" clId="{952DA7E5-1C9E-4AB2-8A31-06402749A11A}" dt="2021-05-05T13:20:04.516" v="1851" actId="26606"/>
          <ac:spMkLst>
            <pc:docMk/>
            <pc:sldMk cId="4170942573" sldId="265"/>
            <ac:spMk id="23" creationId="{FA85F648-0D75-418D-B393-2BA89AAA1772}"/>
          </ac:spMkLst>
        </pc:spChg>
        <pc:grpChg chg="add del">
          <ac:chgData name="Oleg Zubkov" userId="21a130748eddc9a2" providerId="LiveId" clId="{952DA7E5-1C9E-4AB2-8A31-06402749A11A}" dt="2021-05-05T13:20:04.469" v="1850" actId="26606"/>
          <ac:grpSpMkLst>
            <pc:docMk/>
            <pc:sldMk cId="4170942573" sldId="265"/>
            <ac:grpSpMk id="10" creationId="{E799C3D5-7D55-4046-808C-F290F456D6EF}"/>
          </ac:grpSpMkLst>
        </pc:grpChg>
        <pc:grpChg chg="add del">
          <ac:chgData name="Oleg Zubkov" userId="21a130748eddc9a2" providerId="LiveId" clId="{952DA7E5-1C9E-4AB2-8A31-06402749A11A}" dt="2021-05-05T13:19:57.498" v="1846" actId="26606"/>
          <ac:grpSpMkLst>
            <pc:docMk/>
            <pc:sldMk cId="4170942573" sldId="265"/>
            <ac:grpSpMk id="11" creationId="{789ACCC8-A635-400E-B9C0-AD9CA57109CE}"/>
          </ac:grpSpMkLst>
        </pc:grpChg>
        <pc:grpChg chg="add">
          <ac:chgData name="Oleg Zubkov" userId="21a130748eddc9a2" providerId="LiveId" clId="{952DA7E5-1C9E-4AB2-8A31-06402749A11A}" dt="2021-05-05T13:20:04.516" v="1851" actId="26606"/>
          <ac:grpSpMkLst>
            <pc:docMk/>
            <pc:sldMk cId="4170942573" sldId="265"/>
            <ac:grpSpMk id="24" creationId="{789ACCC8-A635-400E-B9C0-AD9CA57109CE}"/>
          </ac:grpSpMkLst>
        </pc:grpChg>
        <pc:graphicFrameChg chg="add del">
          <ac:chgData name="Oleg Zubkov" userId="21a130748eddc9a2" providerId="LiveId" clId="{952DA7E5-1C9E-4AB2-8A31-06402749A11A}" dt="2021-05-05T13:20:00.301" v="1848" actId="26606"/>
          <ac:graphicFrameMkLst>
            <pc:docMk/>
            <pc:sldMk cId="4170942573" sldId="265"/>
            <ac:graphicFrameMk id="16" creationId="{B80701BD-A252-4030-8952-B7349D34162A}"/>
          </ac:graphicFrameMkLst>
        </pc:graphicFrameChg>
        <pc:picChg chg="add del">
          <ac:chgData name="Oleg Zubkov" userId="21a130748eddc9a2" providerId="LiveId" clId="{952DA7E5-1C9E-4AB2-8A31-06402749A11A}" dt="2021-05-05T13:19:57.498" v="1846" actId="26606"/>
          <ac:picMkLst>
            <pc:docMk/>
            <pc:sldMk cId="4170942573" sldId="265"/>
            <ac:picMk id="5" creationId="{8BC16C7D-0267-4720-83D9-139B2E041247}"/>
          </ac:picMkLst>
        </pc:picChg>
        <pc:picChg chg="add">
          <ac:chgData name="Oleg Zubkov" userId="21a130748eddc9a2" providerId="LiveId" clId="{952DA7E5-1C9E-4AB2-8A31-06402749A11A}" dt="2021-05-05T13:20:04.516" v="1851" actId="26606"/>
          <ac:picMkLst>
            <pc:docMk/>
            <pc:sldMk cId="4170942573" sldId="265"/>
            <ac:picMk id="22" creationId="{8BC16C7D-0267-4720-83D9-139B2E041247}"/>
          </ac:picMkLst>
        </pc:picChg>
      </pc:sldChg>
      <pc:sldMasterChg chg="add del addSldLayout delSldLayout">
        <pc:chgData name="Oleg Zubkov" userId="21a130748eddc9a2" providerId="LiveId" clId="{952DA7E5-1C9E-4AB2-8A31-06402749A11A}" dt="2021-05-05T10:17:07.120" v="69" actId="26606"/>
        <pc:sldMasterMkLst>
          <pc:docMk/>
          <pc:sldMasterMk cId="592983273" sldId="2147483648"/>
        </pc:sldMasterMkLst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2357469939" sldId="2147483649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016099840" sldId="2147483650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552533094" sldId="2147483651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581486364" sldId="2147483652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400205133" sldId="2147483653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031702887" sldId="2147483654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47836708" sldId="2147483655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2080488745" sldId="2147483656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965184729" sldId="2147483657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1250118196" sldId="2147483658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592983273" sldId="2147483648"/>
            <pc:sldLayoutMk cId="3672421945" sldId="2147483659"/>
          </pc:sldLayoutMkLst>
        </pc:sldLayoutChg>
      </pc:sldMasterChg>
      <pc:sldMasterChg chg="add del addSldLayout delSldLayout">
        <pc:chgData name="Oleg Zubkov" userId="21a130748eddc9a2" providerId="LiveId" clId="{952DA7E5-1C9E-4AB2-8A31-06402749A11A}" dt="2021-05-05T10:17:07.120" v="69" actId="26606"/>
        <pc:sldMasterMkLst>
          <pc:docMk/>
          <pc:sldMasterMk cId="920077854" sldId="2147483712"/>
        </pc:sldMasterMkLst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697541466" sldId="2147483701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768062563" sldId="2147483702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3816572451" sldId="2147483703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1496205995" sldId="2147483704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97395252" sldId="2147483705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834671810" sldId="2147483706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2055695692" sldId="2147483707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4132117014" sldId="2147483708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645741012" sldId="2147483709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46156669" sldId="2147483710"/>
          </pc:sldLayoutMkLst>
        </pc:sldLayoutChg>
        <pc:sldLayoutChg chg="add del">
          <pc:chgData name="Oleg Zubkov" userId="21a130748eddc9a2" providerId="LiveId" clId="{952DA7E5-1C9E-4AB2-8A31-06402749A11A}" dt="2021-05-05T10:17:07.120" v="69" actId="26606"/>
          <pc:sldLayoutMkLst>
            <pc:docMk/>
            <pc:sldMasterMk cId="920077854" sldId="2147483712"/>
            <pc:sldLayoutMk cId="715777747" sldId="2147483711"/>
          </pc:sldLayoutMkLst>
        </pc:sldLayoutChg>
      </pc:sldMasterChg>
      <pc:sldMasterChg chg="add del addSldLayout delSldLayout">
        <pc:chgData name="Oleg Zubkov" userId="21a130748eddc9a2" providerId="LiveId" clId="{952DA7E5-1C9E-4AB2-8A31-06402749A11A}" dt="2021-05-05T10:17:07.040" v="68" actId="26606"/>
        <pc:sldMasterMkLst>
          <pc:docMk/>
          <pc:sldMasterMk cId="2460676993" sldId="2147483738"/>
        </pc:sldMasterMkLst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054374001" sldId="2147483727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429095144" sldId="2147483728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803075427" sldId="2147483729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2693657145" sldId="2147483730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888622760" sldId="2147483731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357958232" sldId="2147483732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298437219" sldId="2147483733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1455684750" sldId="2147483734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293462856" sldId="2147483735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3817555748" sldId="2147483736"/>
          </pc:sldLayoutMkLst>
        </pc:sldLayoutChg>
        <pc:sldLayoutChg chg="add del">
          <pc:chgData name="Oleg Zubkov" userId="21a130748eddc9a2" providerId="LiveId" clId="{952DA7E5-1C9E-4AB2-8A31-06402749A11A}" dt="2021-05-05T10:17:07.040" v="68" actId="26606"/>
          <pc:sldLayoutMkLst>
            <pc:docMk/>
            <pc:sldMasterMk cId="2460676993" sldId="2147483738"/>
            <pc:sldLayoutMk cId="4181013156" sldId="2147483737"/>
          </pc:sldLayoutMkLst>
        </pc:sldLayoutChg>
      </pc:sldMasterChg>
      <pc:sldMasterChg chg="modSldLayout">
        <pc:chgData name="Oleg Zubkov" userId="21a130748eddc9a2" providerId="LiveId" clId="{952DA7E5-1C9E-4AB2-8A31-06402749A11A}" dt="2021-05-05T10:33:49.138" v="421" actId="1076"/>
        <pc:sldMasterMkLst>
          <pc:docMk/>
          <pc:sldMasterMk cId="2079144815" sldId="2147483749"/>
        </pc:sldMasterMkLst>
        <pc:sldLayoutChg chg="addSp delSp modSp mod">
          <pc:chgData name="Oleg Zubkov" userId="21a130748eddc9a2" providerId="LiveId" clId="{952DA7E5-1C9E-4AB2-8A31-06402749A11A}" dt="2021-05-05T10:33:49.138" v="421" actId="1076"/>
          <pc:sldLayoutMkLst>
            <pc:docMk/>
            <pc:sldMasterMk cId="2079144815" sldId="2147483749"/>
            <pc:sldLayoutMk cId="74827846" sldId="2147483750"/>
          </pc:sldLayoutMkLst>
          <pc:spChg chg="mod">
            <ac:chgData name="Oleg Zubkov" userId="21a130748eddc9a2" providerId="LiveId" clId="{952DA7E5-1C9E-4AB2-8A31-06402749A11A}" dt="2021-05-05T10:32:27.579" v="397" actId="555"/>
            <ac:spMkLst>
              <pc:docMk/>
              <pc:sldMasterMk cId="2079144815" sldId="2147483749"/>
              <pc:sldLayoutMk cId="74827846" sldId="2147483750"/>
              <ac:spMk id="3" creationId="{00000000-0000-0000-0000-000000000000}"/>
            </ac:spMkLst>
          </pc:spChg>
          <pc:spChg chg="add del">
            <ac:chgData name="Oleg Zubkov" userId="21a130748eddc9a2" providerId="LiveId" clId="{952DA7E5-1C9E-4AB2-8A31-06402749A11A}" dt="2021-05-05T10:31:52.544" v="374" actId="478"/>
            <ac:spMkLst>
              <pc:docMk/>
              <pc:sldMasterMk cId="2079144815" sldId="2147483749"/>
              <pc:sldLayoutMk cId="74827846" sldId="2147483750"/>
              <ac:spMk id="7" creationId="{00000000-0000-0000-0000-000000000000}"/>
            </ac:spMkLst>
          </pc:spChg>
          <pc:spChg chg="mod">
            <ac:chgData name="Oleg Zubkov" userId="21a130748eddc9a2" providerId="LiveId" clId="{952DA7E5-1C9E-4AB2-8A31-06402749A11A}" dt="2021-05-05T10:33:49.138" v="421" actId="1076"/>
            <ac:spMkLst>
              <pc:docMk/>
              <pc:sldMasterMk cId="2079144815" sldId="2147483749"/>
              <pc:sldLayoutMk cId="74827846" sldId="2147483750"/>
              <ac:spMk id="8" creationId="{00000000-0000-0000-0000-000000000000}"/>
            </ac:spMkLst>
          </pc:spChg>
          <pc:spChg chg="add del">
            <ac:chgData name="Oleg Zubkov" userId="21a130748eddc9a2" providerId="LiveId" clId="{952DA7E5-1C9E-4AB2-8A31-06402749A11A}" dt="2021-05-05T10:31:54.712" v="375" actId="478"/>
            <ac:spMkLst>
              <pc:docMk/>
              <pc:sldMasterMk cId="2079144815" sldId="2147483749"/>
              <pc:sldLayoutMk cId="74827846" sldId="2147483750"/>
              <ac:spMk id="9" creationId="{00000000-0000-0000-0000-000000000000}"/>
            </ac:spMkLst>
          </pc:spChg>
        </pc:sldLayoutChg>
      </pc:sldMasterChg>
    </pc:docChg>
  </pc:docChgLst>
  <pc:docChgLst>
    <pc:chgData name="Oleg Zubkov" userId="21a130748eddc9a2" providerId="LiveId" clId="{6F97F4C2-219B-4640-84E6-DFD3B8F28A66}"/>
    <pc:docChg chg="undo custSel addSld delSld modSld">
      <pc:chgData name="Oleg Zubkov" userId="21a130748eddc9a2" providerId="LiveId" clId="{6F97F4C2-219B-4640-84E6-DFD3B8F28A66}" dt="2021-05-08T15:48:00.752" v="635" actId="20577"/>
      <pc:docMkLst>
        <pc:docMk/>
      </pc:docMkLst>
      <pc:sldChg chg="addSp delSp modSp add del mod setBg addAnim delAnim">
        <pc:chgData name="Oleg Zubkov" userId="21a130748eddc9a2" providerId="LiveId" clId="{6F97F4C2-219B-4640-84E6-DFD3B8F28A66}" dt="2021-05-08T15:43:29.992" v="393" actId="47"/>
        <pc:sldMkLst>
          <pc:docMk/>
          <pc:sldMk cId="1608264727" sldId="259"/>
        </pc:sldMkLst>
        <pc:spChg chg="mod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2" creationId="{9ACCBF06-09EE-4275-849D-B7310CA127E1}"/>
          </ac:spMkLst>
        </pc:spChg>
        <pc:spChg chg="del">
          <ac:chgData name="Oleg Zubkov" userId="21a130748eddc9a2" providerId="LiveId" clId="{6F97F4C2-219B-4640-84E6-DFD3B8F28A66}" dt="2021-05-08T15:29:15.732" v="197" actId="478"/>
          <ac:spMkLst>
            <pc:docMk/>
            <pc:sldMk cId="1608264727" sldId="259"/>
            <ac:spMk id="3" creationId="{44419659-1063-466B-9A61-374DDD4AD06E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12" creationId="{501EBB4D-E42B-468D-B801-D16CF43ECBD2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14" creationId="{A7FBF63C-B061-4F66-8609-FED8EFFDAFE7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16" creationId="{D893CC27-5C56-4F6F-9B94-413AE08B922C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22" creationId="{79A76B16-3D94-4E0A-BDAB-469A55D47D64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24" creationId="{97116258-44FA-4FC2-99D1-52CCB536E897}"/>
          </ac:spMkLst>
        </pc:spChg>
        <pc:spChg chg="add del">
          <ac:chgData name="Oleg Zubkov" userId="21a130748eddc9a2" providerId="LiveId" clId="{6F97F4C2-219B-4640-84E6-DFD3B8F28A66}" dt="2021-05-08T15:32:01.932" v="214" actId="26606"/>
          <ac:spMkLst>
            <pc:docMk/>
            <pc:sldMk cId="1608264727" sldId="259"/>
            <ac:spMk id="26" creationId="{73DC887C-A645-4B67-AFCC-7596D232FC74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28" creationId="{EE170E03-C63E-4BB7-ABDF-10F34F40B375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29" creationId="{DCC0DCE3-8753-43BB-86D2-6452D91E4179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3" creationId="{D28BC7A6-65CA-4655-8641-7BDE9699BF93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4" creationId="{58755CF4-45A8-4971-A14E-D6DE02B48273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8" creationId="{660B6BA3-E3F2-4EF6-8DB5-B93845E46DBE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39" creationId="{2B1DA3C0-5889-4E33-8B4D-2683597091CC}"/>
          </ac:spMkLst>
        </pc:spChg>
        <pc:spChg chg="add del">
          <ac:chgData name="Oleg Zubkov" userId="21a130748eddc9a2" providerId="LiveId" clId="{6F97F4C2-219B-4640-84E6-DFD3B8F28A66}" dt="2021-05-08T15:32:03.139" v="216" actId="26606"/>
          <ac:spMkLst>
            <pc:docMk/>
            <pc:sldMk cId="1608264727" sldId="259"/>
            <ac:spMk id="40" creationId="{D9F739B5-309A-4ADB-9473-5F734D9849BF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2" creationId="{DCC0DCE3-8753-43BB-86D2-6452D91E4179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3" creationId="{D28BC7A6-65CA-4655-8641-7BDE9699BF93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4" creationId="{58755CF4-45A8-4971-A14E-D6DE02B48273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6" creationId="{B945C839-5223-449A-83FF-07A83C46BCEA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7" creationId="{7D673E84-7710-46C2-AB60-0C54F719CC93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8" creationId="{139CA32C-70F8-4CA5-AA5D-57191F4D875C}"/>
          </ac:spMkLst>
        </pc:spChg>
        <pc:spChg chg="add del">
          <ac:chgData name="Oleg Zubkov" userId="21a130748eddc9a2" providerId="LiveId" clId="{6F97F4C2-219B-4640-84E6-DFD3B8F28A66}" dt="2021-05-08T15:32:04.231" v="218" actId="26606"/>
          <ac:spMkLst>
            <pc:docMk/>
            <pc:sldMk cId="1608264727" sldId="259"/>
            <ac:spMk id="49" creationId="{22A7090A-8739-4C0E-AE2B-E9574F8390E5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54" creationId="{DCC0DCE3-8753-43BB-86D2-6452D91E4179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55" creationId="{D28BC7A6-65CA-4655-8641-7BDE9699BF93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56" creationId="{58755CF4-45A8-4971-A14E-D6DE02B48273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60" creationId="{0459C7A8-9F3A-4BFD-AB69-3F23A8D94179}"/>
          </ac:spMkLst>
        </pc:spChg>
        <pc:spChg chg="add del">
          <ac:chgData name="Oleg Zubkov" userId="21a130748eddc9a2" providerId="LiveId" clId="{6F97F4C2-219B-4640-84E6-DFD3B8F28A66}" dt="2021-05-08T15:32:18.026" v="220" actId="26606"/>
          <ac:spMkLst>
            <pc:docMk/>
            <pc:sldMk cId="1608264727" sldId="259"/>
            <ac:spMk id="61" creationId="{7C0FA09C-1B86-4BC1-8793-3DC3ECCC9F50}"/>
          </ac:spMkLst>
        </pc:spChg>
        <pc:grpChg chg="add del">
          <ac:chgData name="Oleg Zubkov" userId="21a130748eddc9a2" providerId="LiveId" clId="{6F97F4C2-219B-4640-84E6-DFD3B8F28A66}" dt="2021-05-08T15:32:01.932" v="214" actId="26606"/>
          <ac:grpSpMkLst>
            <pc:docMk/>
            <pc:sldMk cId="1608264727" sldId="259"/>
            <ac:grpSpMk id="18" creationId="{76D64082-5099-45DC-84A9-81EA54822BEE}"/>
          </ac:grpSpMkLst>
        </pc:grpChg>
        <pc:grpChg chg="add del">
          <ac:chgData name="Oleg Zubkov" userId="21a130748eddc9a2" providerId="LiveId" clId="{6F97F4C2-219B-4640-84E6-DFD3B8F28A66}" dt="2021-05-08T15:32:03.139" v="216" actId="26606"/>
          <ac:grpSpMkLst>
            <pc:docMk/>
            <pc:sldMk cId="1608264727" sldId="259"/>
            <ac:grpSpMk id="30" creationId="{1B66CF5B-6743-4FEE-A9E1-9CB9EDF68C9F}"/>
          </ac:grpSpMkLst>
        </pc:grpChg>
        <pc:grpChg chg="add del">
          <ac:chgData name="Oleg Zubkov" userId="21a130748eddc9a2" providerId="LiveId" clId="{6F97F4C2-219B-4640-84E6-DFD3B8F28A66}" dt="2021-05-08T15:32:03.139" v="216" actId="26606"/>
          <ac:grpSpMkLst>
            <pc:docMk/>
            <pc:sldMk cId="1608264727" sldId="259"/>
            <ac:grpSpMk id="35" creationId="{421F62D5-850C-4310-A813-747E4643379A}"/>
          </ac:grpSpMkLst>
        </pc:grpChg>
        <pc:grpChg chg="add del">
          <ac:chgData name="Oleg Zubkov" userId="21a130748eddc9a2" providerId="LiveId" clId="{6F97F4C2-219B-4640-84E6-DFD3B8F28A66}" dt="2021-05-08T15:32:04.231" v="218" actId="26606"/>
          <ac:grpSpMkLst>
            <pc:docMk/>
            <pc:sldMk cId="1608264727" sldId="259"/>
            <ac:grpSpMk id="45" creationId="{421F62D5-850C-4310-A813-747E4643379A}"/>
          </ac:grpSpMkLst>
        </pc:grpChg>
        <pc:grpChg chg="add del">
          <ac:chgData name="Oleg Zubkov" userId="21a130748eddc9a2" providerId="LiveId" clId="{6F97F4C2-219B-4640-84E6-DFD3B8F28A66}" dt="2021-05-08T15:32:04.231" v="218" actId="26606"/>
          <ac:grpSpMkLst>
            <pc:docMk/>
            <pc:sldMk cId="1608264727" sldId="259"/>
            <ac:grpSpMk id="50" creationId="{E74DD241-70FF-4D92-99B7-2E3262D3476B}"/>
          </ac:grpSpMkLst>
        </pc:grpChg>
        <pc:grpChg chg="add del">
          <ac:chgData name="Oleg Zubkov" userId="21a130748eddc9a2" providerId="LiveId" clId="{6F97F4C2-219B-4640-84E6-DFD3B8F28A66}" dt="2021-05-08T15:32:18.026" v="220" actId="26606"/>
          <ac:grpSpMkLst>
            <pc:docMk/>
            <pc:sldMk cId="1608264727" sldId="259"/>
            <ac:grpSpMk id="57" creationId="{421F62D5-850C-4310-A813-747E4643379A}"/>
          </ac:grpSpMkLst>
        </pc:grpChg>
        <pc:grpChg chg="add del">
          <ac:chgData name="Oleg Zubkov" userId="21a130748eddc9a2" providerId="LiveId" clId="{6F97F4C2-219B-4640-84E6-DFD3B8F28A66}" dt="2021-05-08T15:32:18.026" v="220" actId="26606"/>
          <ac:grpSpMkLst>
            <pc:docMk/>
            <pc:sldMk cId="1608264727" sldId="259"/>
            <ac:grpSpMk id="62" creationId="{A560C308-AF88-4E6B-B601-74A5B889E512}"/>
          </ac:grpSpMkLst>
        </pc:grpChg>
        <pc:picChg chg="add del mod ord">
          <ac:chgData name="Oleg Zubkov" userId="21a130748eddc9a2" providerId="LiveId" clId="{6F97F4C2-219B-4640-84E6-DFD3B8F28A66}" dt="2021-05-08T15:35:49.913" v="254" actId="21"/>
          <ac:picMkLst>
            <pc:docMk/>
            <pc:sldMk cId="1608264727" sldId="259"/>
            <ac:picMk id="5" creationId="{4E09CC8D-04BB-4653-A8D7-955BC2324AB3}"/>
          </ac:picMkLst>
        </pc:picChg>
        <pc:picChg chg="add del mod">
          <ac:chgData name="Oleg Zubkov" userId="21a130748eddc9a2" providerId="LiveId" clId="{6F97F4C2-219B-4640-84E6-DFD3B8F28A66}" dt="2021-05-08T15:35:49.913" v="254" actId="21"/>
          <ac:picMkLst>
            <pc:docMk/>
            <pc:sldMk cId="1608264727" sldId="259"/>
            <ac:picMk id="7" creationId="{8D783C51-2A1A-4D7B-A01E-41B9A34C2292}"/>
          </ac:picMkLst>
        </pc:picChg>
        <pc:picChg chg="add del mod">
          <ac:chgData name="Oleg Zubkov" userId="21a130748eddc9a2" providerId="LiveId" clId="{6F97F4C2-219B-4640-84E6-DFD3B8F28A66}" dt="2021-05-08T15:35:49.913" v="254" actId="21"/>
          <ac:picMkLst>
            <pc:docMk/>
            <pc:sldMk cId="1608264727" sldId="259"/>
            <ac:picMk id="9" creationId="{3106EB8C-FB98-4F8C-AEC7-73B548CE6B18}"/>
          </ac:picMkLst>
        </pc:picChg>
        <pc:picChg chg="add del mod">
          <ac:chgData name="Oleg Zubkov" userId="21a130748eddc9a2" providerId="LiveId" clId="{6F97F4C2-219B-4640-84E6-DFD3B8F28A66}" dt="2021-05-08T15:42:41.586" v="376" actId="21"/>
          <ac:picMkLst>
            <pc:docMk/>
            <pc:sldMk cId="1608264727" sldId="259"/>
            <ac:picMk id="11" creationId="{BF3AE84E-1B4D-4F28-9086-D353E92C442A}"/>
          </ac:picMkLst>
        </pc:picChg>
        <pc:picChg chg="add del mod">
          <ac:chgData name="Oleg Zubkov" userId="21a130748eddc9a2" providerId="LiveId" clId="{6F97F4C2-219B-4640-84E6-DFD3B8F28A66}" dt="2021-05-08T15:43:05.485" v="384" actId="21"/>
          <ac:picMkLst>
            <pc:docMk/>
            <pc:sldMk cId="1608264727" sldId="259"/>
            <ac:picMk id="15" creationId="{B86F2EC7-44C9-4561-BF17-05B542C46FEB}"/>
          </ac:picMkLst>
        </pc:picChg>
      </pc:sldChg>
      <pc:sldChg chg="modSp mod">
        <pc:chgData name="Oleg Zubkov" userId="21a130748eddc9a2" providerId="LiveId" clId="{6F97F4C2-219B-4640-84E6-DFD3B8F28A66}" dt="2021-05-08T15:48:00.752" v="635" actId="20577"/>
        <pc:sldMkLst>
          <pc:docMk/>
          <pc:sldMk cId="3752905452" sldId="260"/>
        </pc:sldMkLst>
        <pc:spChg chg="mod">
          <ac:chgData name="Oleg Zubkov" userId="21a130748eddc9a2" providerId="LiveId" clId="{6F97F4C2-219B-4640-84E6-DFD3B8F28A66}" dt="2021-05-08T15:47:57.666" v="631" actId="20577"/>
          <ac:spMkLst>
            <pc:docMk/>
            <pc:sldMk cId="3752905452" sldId="260"/>
            <ac:spMk id="6" creationId="{F9473431-96FC-4274-814E-179BA33D7C87}"/>
          </ac:spMkLst>
        </pc:spChg>
        <pc:spChg chg="mod">
          <ac:chgData name="Oleg Zubkov" userId="21a130748eddc9a2" providerId="LiveId" clId="{6F97F4C2-219B-4640-84E6-DFD3B8F28A66}" dt="2021-05-08T15:48:00.752" v="635" actId="20577"/>
          <ac:spMkLst>
            <pc:docMk/>
            <pc:sldMk cId="3752905452" sldId="260"/>
            <ac:spMk id="7" creationId="{B6FA6454-577C-447E-83BD-5FE10BF13401}"/>
          </ac:spMkLst>
        </pc:spChg>
        <pc:spChg chg="mod">
          <ac:chgData name="Oleg Zubkov" userId="21a130748eddc9a2" providerId="LiveId" clId="{6F97F4C2-219B-4640-84E6-DFD3B8F28A66}" dt="2021-05-08T15:47:48.133" v="627" actId="20577"/>
          <ac:spMkLst>
            <pc:docMk/>
            <pc:sldMk cId="3752905452" sldId="260"/>
            <ac:spMk id="8" creationId="{A6E0A992-7946-4BD7-A2A0-2B6822A2263E}"/>
          </ac:spMkLst>
        </pc:spChg>
      </pc:sldChg>
      <pc:sldChg chg="modSp mod">
        <pc:chgData name="Oleg Zubkov" userId="21a130748eddc9a2" providerId="LiveId" clId="{6F97F4C2-219B-4640-84E6-DFD3B8F28A66}" dt="2021-05-08T15:47:25.780" v="597" actId="20577"/>
        <pc:sldMkLst>
          <pc:docMk/>
          <pc:sldMk cId="2572533791" sldId="261"/>
        </pc:sldMkLst>
        <pc:spChg chg="mod">
          <ac:chgData name="Oleg Zubkov" userId="21a130748eddc9a2" providerId="LiveId" clId="{6F97F4C2-219B-4640-84E6-DFD3B8F28A66}" dt="2021-05-08T15:47:25.780" v="597" actId="20577"/>
          <ac:spMkLst>
            <pc:docMk/>
            <pc:sldMk cId="2572533791" sldId="261"/>
            <ac:spMk id="3" creationId="{B99B9977-5CDC-49AE-B056-0FCA6355D235}"/>
          </ac:spMkLst>
        </pc:spChg>
      </pc:sldChg>
      <pc:sldChg chg="modSp mod">
        <pc:chgData name="Oleg Zubkov" userId="21a130748eddc9a2" providerId="LiveId" clId="{6F97F4C2-219B-4640-84E6-DFD3B8F28A66}" dt="2021-05-08T15:20:35.917" v="162" actId="13926"/>
        <pc:sldMkLst>
          <pc:docMk/>
          <pc:sldMk cId="4236099681" sldId="263"/>
        </pc:sldMkLst>
        <pc:spChg chg="mod">
          <ac:chgData name="Oleg Zubkov" userId="21a130748eddc9a2" providerId="LiveId" clId="{6F97F4C2-219B-4640-84E6-DFD3B8F28A66}" dt="2021-05-08T15:20:35.917" v="162" actId="13926"/>
          <ac:spMkLst>
            <pc:docMk/>
            <pc:sldMk cId="4236099681" sldId="263"/>
            <ac:spMk id="3" creationId="{068713AE-8984-44B2-A162-59CF7837B703}"/>
          </ac:spMkLst>
        </pc:spChg>
        <pc:spChg chg="mod">
          <ac:chgData name="Oleg Zubkov" userId="21a130748eddc9a2" providerId="LiveId" clId="{6F97F4C2-219B-4640-84E6-DFD3B8F28A66}" dt="2021-05-08T15:20:26.131" v="154" actId="27636"/>
          <ac:spMkLst>
            <pc:docMk/>
            <pc:sldMk cId="4236099681" sldId="263"/>
            <ac:spMk id="7" creationId="{6E10A308-6494-4BBF-81C4-E781D506465B}"/>
          </ac:spMkLst>
        </pc:spChg>
      </pc:sldChg>
      <pc:sldChg chg="addSp delSp modSp add del mod setBg setClrOvrMap">
        <pc:chgData name="Oleg Zubkov" userId="21a130748eddc9a2" providerId="LiveId" clId="{6F97F4C2-219B-4640-84E6-DFD3B8F28A66}" dt="2021-05-08T15:41:49.953" v="351" actId="47"/>
        <pc:sldMkLst>
          <pc:docMk/>
          <pc:sldMk cId="1435085801" sldId="266"/>
        </pc:sldMkLst>
        <pc:spChg chg="mo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2" creationId="{9ACCBF06-09EE-4275-849D-B7310CA127E1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14" creationId="{D5D3575F-6BD1-4889-A240-1A683CAAB673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16" creationId="{E037193D-F8C4-4234-A7D1-A24AD3ACB4E3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17" creationId="{D5D3575F-6BD1-4889-A240-1A683CAAB673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18" creationId="{F450CAB3-089A-49FB-8B72-B3ABD5A426B9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19" creationId="{E037193D-F8C4-4234-A7D1-A24AD3ACB4E3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21" creationId="{F450CAB3-089A-49FB-8B72-B3ABD5A426B9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27" creationId="{3B97473C-609B-4B4F-9F47-DAC2C7E952AD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28" creationId="{B026B0EC-E086-497B-914E-FDB02AB7547C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29" creationId="{477E8FFE-728F-4F2D-B22F-AFF3FAA7F966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30" creationId="{230748FD-350A-4D37-8E80-AD79D6741F51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31" creationId="{C245B049-511D-4F0F-8AAB-633C263580E2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32" creationId="{B11392F8-80A7-4FD2-A610-ACF38333393D}"/>
          </ac:spMkLst>
        </pc:spChg>
        <pc:spChg chg="add del">
          <ac:chgData name="Oleg Zubkov" userId="21a130748eddc9a2" providerId="LiveId" clId="{6F97F4C2-219B-4640-84E6-DFD3B8F28A66}" dt="2021-05-08T15:34:08.892" v="237" actId="26606"/>
          <ac:spMkLst>
            <pc:docMk/>
            <pc:sldMk cId="1435085801" sldId="266"/>
            <ac:spMk id="33" creationId="{E76E72E8-424D-4B67-810C-DDB394E8FEBC}"/>
          </ac:spMkLst>
        </pc:spChg>
        <pc:spChg chg="add">
          <ac:chgData name="Oleg Zubkov" userId="21a130748eddc9a2" providerId="LiveId" clId="{6F97F4C2-219B-4640-84E6-DFD3B8F28A66}" dt="2021-05-08T15:34:18.027" v="238" actId="26606"/>
          <ac:spMkLst>
            <pc:docMk/>
            <pc:sldMk cId="1435085801" sldId="266"/>
            <ac:spMk id="34" creationId="{2E410CC7-5010-451E-98EB-C5C4447CFE10}"/>
          </ac:spMkLst>
        </pc:spChg>
        <pc:grpChg chg="add">
          <ac:chgData name="Oleg Zubkov" userId="21a130748eddc9a2" providerId="LiveId" clId="{6F97F4C2-219B-4640-84E6-DFD3B8F28A66}" dt="2021-05-08T15:34:18.027" v="238" actId="26606"/>
          <ac:grpSpMkLst>
            <pc:docMk/>
            <pc:sldMk cId="1435085801" sldId="266"/>
            <ac:grpSpMk id="20" creationId="{F510F87B-4C36-4922-9DFC-5373F6D686F3}"/>
          </ac:grpSpMkLst>
        </pc:grpChg>
        <pc:grpChg chg="add del">
          <ac:chgData name="Oleg Zubkov" userId="21a130748eddc9a2" providerId="LiveId" clId="{6F97F4C2-219B-4640-84E6-DFD3B8F28A66}" dt="2021-05-08T15:34:08.892" v="237" actId="26606"/>
          <ac:grpSpMkLst>
            <pc:docMk/>
            <pc:sldMk cId="1435085801" sldId="266"/>
            <ac:grpSpMk id="23" creationId="{F510F87B-4C36-4922-9DFC-5373F6D686F3}"/>
          </ac:grpSpMkLst>
        </pc:grpChg>
        <pc:grpChg chg="add del">
          <ac:chgData name="Oleg Zubkov" userId="21a130748eddc9a2" providerId="LiveId" clId="{6F97F4C2-219B-4640-84E6-DFD3B8F28A66}" dt="2021-05-08T15:34:08.892" v="237" actId="26606"/>
          <ac:grpSpMkLst>
            <pc:docMk/>
            <pc:sldMk cId="1435085801" sldId="266"/>
            <ac:grpSpMk id="35" creationId="{F1AAF32B-F0A8-4668-8829-6D641C57AA30}"/>
          </ac:grpSpMkLst>
        </pc:grpChg>
        <pc:grpChg chg="add">
          <ac:chgData name="Oleg Zubkov" userId="21a130748eddc9a2" providerId="LiveId" clId="{6F97F4C2-219B-4640-84E6-DFD3B8F28A66}" dt="2021-05-08T15:34:18.027" v="238" actId="26606"/>
          <ac:grpSpMkLst>
            <pc:docMk/>
            <pc:sldMk cId="1435085801" sldId="266"/>
            <ac:grpSpMk id="38" creationId="{780A0194-7E00-4CDB-A39C-CA5BCD367CC6}"/>
          </ac:grpSpMkLst>
        </pc:grp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5" creationId="{4E09CC8D-04BB-4653-A8D7-955BC2324AB3}"/>
          </ac:picMkLst>
        </pc:pic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7" creationId="{8D783C51-2A1A-4D7B-A01E-41B9A34C2292}"/>
          </ac:picMkLst>
        </pc:picChg>
        <pc:picChg chg="add del mod ord">
          <ac:chgData name="Oleg Zubkov" userId="21a130748eddc9a2" providerId="LiveId" clId="{6F97F4C2-219B-4640-84E6-DFD3B8F28A66}" dt="2021-05-08T15:34:28.862" v="239" actId="478"/>
          <ac:picMkLst>
            <pc:docMk/>
            <pc:sldMk cId="1435085801" sldId="266"/>
            <ac:picMk id="8" creationId="{FFB0BA5B-6339-44E3-AB99-41AF6A67B7F9}"/>
          </ac:picMkLst>
        </pc:pic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9" creationId="{3106EB8C-FB98-4F8C-AEC7-73B548CE6B18}"/>
          </ac:picMkLst>
        </pc:picChg>
        <pc:picChg chg="add del mod ord">
          <ac:chgData name="Oleg Zubkov" userId="21a130748eddc9a2" providerId="LiveId" clId="{6F97F4C2-219B-4640-84E6-DFD3B8F28A66}" dt="2021-05-08T15:34:28.862" v="239" actId="478"/>
          <ac:picMkLst>
            <pc:docMk/>
            <pc:sldMk cId="1435085801" sldId="266"/>
            <ac:picMk id="10" creationId="{6DFB4878-3A94-4BDE-B65D-CB8F161499F0}"/>
          </ac:picMkLst>
        </pc:picChg>
        <pc:picChg chg="del">
          <ac:chgData name="Oleg Zubkov" userId="21a130748eddc9a2" providerId="LiveId" clId="{6F97F4C2-219B-4640-84E6-DFD3B8F28A66}" dt="2021-05-08T15:33:09.073" v="232" actId="478"/>
          <ac:picMkLst>
            <pc:docMk/>
            <pc:sldMk cId="1435085801" sldId="266"/>
            <ac:picMk id="11" creationId="{BF3AE84E-1B4D-4F28-9086-D353E92C442A}"/>
          </ac:picMkLst>
        </pc:picChg>
        <pc:picChg chg="add mod ord">
          <ac:chgData name="Oleg Zubkov" userId="21a130748eddc9a2" providerId="LiveId" clId="{6F97F4C2-219B-4640-84E6-DFD3B8F28A66}" dt="2021-05-08T15:34:18.027" v="238" actId="26606"/>
          <ac:picMkLst>
            <pc:docMk/>
            <pc:sldMk cId="1435085801" sldId="266"/>
            <ac:picMk id="12" creationId="{1EA464A7-AC4C-45C2-A458-FB11A50D20AB}"/>
          </ac:picMkLst>
        </pc:picChg>
        <pc:picChg chg="del">
          <ac:chgData name="Oleg Zubkov" userId="21a130748eddc9a2" providerId="LiveId" clId="{6F97F4C2-219B-4640-84E6-DFD3B8F28A66}" dt="2021-05-08T15:33:06.366" v="231" actId="478"/>
          <ac:picMkLst>
            <pc:docMk/>
            <pc:sldMk cId="1435085801" sldId="266"/>
            <ac:picMk id="15" creationId="{B86F2EC7-44C9-4561-BF17-05B542C46FEB}"/>
          </ac:picMkLst>
        </pc:picChg>
      </pc:sldChg>
      <pc:sldChg chg="add del">
        <pc:chgData name="Oleg Zubkov" userId="21a130748eddc9a2" providerId="LiveId" clId="{6F97F4C2-219B-4640-84E6-DFD3B8F28A66}" dt="2021-05-08T15:41:50.521" v="352" actId="47"/>
        <pc:sldMkLst>
          <pc:docMk/>
          <pc:sldMk cId="290521246" sldId="267"/>
        </pc:sldMkLst>
      </pc:sldChg>
      <pc:sldChg chg="delSp add del setBg delDesignElem">
        <pc:chgData name="Oleg Zubkov" userId="21a130748eddc9a2" providerId="LiveId" clId="{6F97F4C2-219B-4640-84E6-DFD3B8F28A66}" dt="2021-05-08T15:34:38.708" v="242" actId="47"/>
        <pc:sldMkLst>
          <pc:docMk/>
          <pc:sldMk cId="429261106" sldId="267"/>
        </pc:sldMkLst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14" creationId="{D5D3575F-6BD1-4889-A240-1A683CAAB673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16" creationId="{E037193D-F8C4-4234-A7D1-A24AD3ACB4E3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18" creationId="{F450CAB3-089A-49FB-8B72-B3ABD5A426B9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28" creationId="{B026B0EC-E086-497B-914E-FDB02AB7547C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30" creationId="{230748FD-350A-4D37-8E80-AD79D6741F51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32" creationId="{B11392F8-80A7-4FD2-A610-ACF38333393D}"/>
          </ac:spMkLst>
        </pc:spChg>
        <pc:spChg chg="del">
          <ac:chgData name="Oleg Zubkov" userId="21a130748eddc9a2" providerId="LiveId" clId="{6F97F4C2-219B-4640-84E6-DFD3B8F28A66}" dt="2021-05-08T15:34:32.027" v="241"/>
          <ac:spMkLst>
            <pc:docMk/>
            <pc:sldMk cId="429261106" sldId="267"/>
            <ac:spMk id="34" creationId="{2E410CC7-5010-451E-98EB-C5C4447CFE10}"/>
          </ac:spMkLst>
        </pc:spChg>
        <pc:grpChg chg="del">
          <ac:chgData name="Oleg Zubkov" userId="21a130748eddc9a2" providerId="LiveId" clId="{6F97F4C2-219B-4640-84E6-DFD3B8F28A66}" dt="2021-05-08T15:34:32.027" v="241"/>
          <ac:grpSpMkLst>
            <pc:docMk/>
            <pc:sldMk cId="429261106" sldId="267"/>
            <ac:grpSpMk id="20" creationId="{F510F87B-4C36-4922-9DFC-5373F6D686F3}"/>
          </ac:grpSpMkLst>
        </pc:grpChg>
        <pc:grpChg chg="del">
          <ac:chgData name="Oleg Zubkov" userId="21a130748eddc9a2" providerId="LiveId" clId="{6F97F4C2-219B-4640-84E6-DFD3B8F28A66}" dt="2021-05-08T15:34:32.027" v="241"/>
          <ac:grpSpMkLst>
            <pc:docMk/>
            <pc:sldMk cId="429261106" sldId="267"/>
            <ac:grpSpMk id="38" creationId="{780A0194-7E00-4CDB-A39C-CA5BCD367CC6}"/>
          </ac:grpSpMkLst>
        </pc:grpChg>
      </pc:sldChg>
      <pc:sldChg chg="add del">
        <pc:chgData name="Oleg Zubkov" userId="21a130748eddc9a2" providerId="LiveId" clId="{6F97F4C2-219B-4640-84E6-DFD3B8F28A66}" dt="2021-05-08T15:41:51.136" v="353" actId="47"/>
        <pc:sldMkLst>
          <pc:docMk/>
          <pc:sldMk cId="1699673165" sldId="268"/>
        </pc:sldMkLst>
      </pc:sldChg>
      <pc:sldChg chg="add del replId">
        <pc:chgData name="Oleg Zubkov" userId="21a130748eddc9a2" providerId="LiveId" clId="{6F97F4C2-219B-4640-84E6-DFD3B8F28A66}" dt="2021-05-08T15:41:59.749" v="355" actId="47"/>
        <pc:sldMkLst>
          <pc:docMk/>
          <pc:sldMk cId="3044588548" sldId="269"/>
        </pc:sldMkLst>
      </pc:sldChg>
      <pc:sldChg chg="modSp add del mod">
        <pc:chgData name="Oleg Zubkov" userId="21a130748eddc9a2" providerId="LiveId" clId="{6F97F4C2-219B-4640-84E6-DFD3B8F28A66}" dt="2021-05-08T15:41:58.864" v="354" actId="47"/>
        <pc:sldMkLst>
          <pc:docMk/>
          <pc:sldMk cId="2867344557" sldId="270"/>
        </pc:sldMkLst>
        <pc:picChg chg="mod">
          <ac:chgData name="Oleg Zubkov" userId="21a130748eddc9a2" providerId="LiveId" clId="{6F97F4C2-219B-4640-84E6-DFD3B8F28A66}" dt="2021-05-08T15:35:07.655" v="248" actId="14100"/>
          <ac:picMkLst>
            <pc:docMk/>
            <pc:sldMk cId="2867344557" sldId="270"/>
            <ac:picMk id="12" creationId="{1EA464A7-AC4C-45C2-A458-FB11A50D20AB}"/>
          </ac:picMkLst>
        </pc:picChg>
      </pc:sldChg>
      <pc:sldChg chg="addSp delSp modSp new mod setBg">
        <pc:chgData name="Oleg Zubkov" userId="21a130748eddc9a2" providerId="LiveId" clId="{6F97F4C2-219B-4640-84E6-DFD3B8F28A66}" dt="2021-05-08T15:40:52.709" v="347" actId="478"/>
        <pc:sldMkLst>
          <pc:docMk/>
          <pc:sldMk cId="4062956110" sldId="271"/>
        </pc:sldMkLst>
        <pc:spChg chg="mod">
          <ac:chgData name="Oleg Zubkov" userId="21a130748eddc9a2" providerId="LiveId" clId="{6F97F4C2-219B-4640-84E6-DFD3B8F28A66}" dt="2021-05-08T15:40:33.642" v="344" actId="3064"/>
          <ac:spMkLst>
            <pc:docMk/>
            <pc:sldMk cId="4062956110" sldId="271"/>
            <ac:spMk id="2" creationId="{A9793D8B-DCB5-45C5-8AA9-C86FB55E1CAB}"/>
          </ac:spMkLst>
        </pc:spChg>
        <pc:spChg chg="del">
          <ac:chgData name="Oleg Zubkov" userId="21a130748eddc9a2" providerId="LiveId" clId="{6F97F4C2-219B-4640-84E6-DFD3B8F28A66}" dt="2021-05-08T15:37:52.727" v="289" actId="478"/>
          <ac:spMkLst>
            <pc:docMk/>
            <pc:sldMk cId="4062956110" sldId="271"/>
            <ac:spMk id="3" creationId="{FEC314C1-CD40-4E2B-8C46-3763D5AD64E1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11" creationId="{D5D3575F-6BD1-4889-A240-1A683CAAB673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13" creationId="{E037193D-F8C4-4234-A7D1-A24AD3ACB4E3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15" creationId="{F450CAB3-089A-49FB-8B72-B3ABD5A426B9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1" creationId="{B026B0EC-E086-497B-914E-FDB02AB7547C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3" creationId="{230748FD-350A-4D37-8E80-AD79D6741F51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5" creationId="{B11392F8-80A7-4FD2-A610-ACF38333393D}"/>
          </ac:spMkLst>
        </pc:spChg>
        <pc:spChg chg="add del">
          <ac:chgData name="Oleg Zubkov" userId="21a130748eddc9a2" providerId="LiveId" clId="{6F97F4C2-219B-4640-84E6-DFD3B8F28A66}" dt="2021-05-08T15:39:11.512" v="316" actId="26606"/>
          <ac:spMkLst>
            <pc:docMk/>
            <pc:sldMk cId="4062956110" sldId="271"/>
            <ac:spMk id="27" creationId="{2E410CC7-5010-451E-98EB-C5C4447CFE10}"/>
          </ac:spMkLst>
        </pc:spChg>
        <pc:grpChg chg="add del">
          <ac:chgData name="Oleg Zubkov" userId="21a130748eddc9a2" providerId="LiveId" clId="{6F97F4C2-219B-4640-84E6-DFD3B8F28A66}" dt="2021-05-08T15:39:11.512" v="316" actId="26606"/>
          <ac:grpSpMkLst>
            <pc:docMk/>
            <pc:sldMk cId="4062956110" sldId="271"/>
            <ac:grpSpMk id="17" creationId="{F510F87B-4C36-4922-9DFC-5373F6D686F3}"/>
          </ac:grpSpMkLst>
        </pc:grpChg>
        <pc:grpChg chg="add del">
          <ac:chgData name="Oleg Zubkov" userId="21a130748eddc9a2" providerId="LiveId" clId="{6F97F4C2-219B-4640-84E6-DFD3B8F28A66}" dt="2021-05-08T15:39:11.512" v="316" actId="26606"/>
          <ac:grpSpMkLst>
            <pc:docMk/>
            <pc:sldMk cId="4062956110" sldId="271"/>
            <ac:grpSpMk id="29" creationId="{780A0194-7E00-4CDB-A39C-CA5BCD367CC6}"/>
          </ac:grpSpMkLst>
        </pc:grpChg>
        <pc:picChg chg="add mod ord">
          <ac:chgData name="Oleg Zubkov" userId="21a130748eddc9a2" providerId="LiveId" clId="{6F97F4C2-219B-4640-84E6-DFD3B8F28A66}" dt="2021-05-08T15:39:11.512" v="316" actId="26606"/>
          <ac:picMkLst>
            <pc:docMk/>
            <pc:sldMk cId="4062956110" sldId="271"/>
            <ac:picMk id="4" creationId="{0E2EDABA-83EF-447E-91EF-6B3346DB7839}"/>
          </ac:picMkLst>
        </pc:picChg>
        <pc:picChg chg="add del mod ord">
          <ac:chgData name="Oleg Zubkov" userId="21a130748eddc9a2" providerId="LiveId" clId="{6F97F4C2-219B-4640-84E6-DFD3B8F28A66}" dt="2021-05-08T15:40:52.709" v="347" actId="478"/>
          <ac:picMkLst>
            <pc:docMk/>
            <pc:sldMk cId="4062956110" sldId="271"/>
            <ac:picMk id="5" creationId="{4A9E621A-3E92-4A72-8ACE-18554FB4872A}"/>
          </ac:picMkLst>
        </pc:picChg>
        <pc:picChg chg="add del mod">
          <ac:chgData name="Oleg Zubkov" userId="21a130748eddc9a2" providerId="LiveId" clId="{6F97F4C2-219B-4640-84E6-DFD3B8F28A66}" dt="2021-05-08T15:40:52.709" v="347" actId="478"/>
          <ac:picMkLst>
            <pc:docMk/>
            <pc:sldMk cId="4062956110" sldId="271"/>
            <ac:picMk id="6" creationId="{A9577806-8771-4E7D-B642-77A309B4B50D}"/>
          </ac:picMkLst>
        </pc:picChg>
      </pc:sldChg>
      <pc:sldChg chg="delSp add mod">
        <pc:chgData name="Oleg Zubkov" userId="21a130748eddc9a2" providerId="LiveId" clId="{6F97F4C2-219B-4640-84E6-DFD3B8F28A66}" dt="2021-05-08T15:40:57.966" v="348" actId="478"/>
        <pc:sldMkLst>
          <pc:docMk/>
          <pc:sldMk cId="3433634388" sldId="272"/>
        </pc:sldMkLst>
        <pc:picChg chg="del">
          <ac:chgData name="Oleg Zubkov" userId="21a130748eddc9a2" providerId="LiveId" clId="{6F97F4C2-219B-4640-84E6-DFD3B8F28A66}" dt="2021-05-08T15:40:57.966" v="348" actId="478"/>
          <ac:picMkLst>
            <pc:docMk/>
            <pc:sldMk cId="3433634388" sldId="272"/>
            <ac:picMk id="6" creationId="{A9577806-8771-4E7D-B642-77A309B4B50D}"/>
          </ac:picMkLst>
        </pc:picChg>
      </pc:sldChg>
      <pc:sldChg chg="add">
        <pc:chgData name="Oleg Zubkov" userId="21a130748eddc9a2" providerId="LiveId" clId="{6F97F4C2-219B-4640-84E6-DFD3B8F28A66}" dt="2021-05-08T15:40:48.202" v="346"/>
        <pc:sldMkLst>
          <pc:docMk/>
          <pc:sldMk cId="3273811274" sldId="273"/>
        </pc:sldMkLst>
      </pc:sldChg>
      <pc:sldChg chg="delSp add mod">
        <pc:chgData name="Oleg Zubkov" userId="21a130748eddc9a2" providerId="LiveId" clId="{6F97F4C2-219B-4640-84E6-DFD3B8F28A66}" dt="2021-05-08T15:41:15.677" v="350" actId="478"/>
        <pc:sldMkLst>
          <pc:docMk/>
          <pc:sldMk cId="109262165" sldId="274"/>
        </pc:sldMkLst>
        <pc:picChg chg="del">
          <ac:chgData name="Oleg Zubkov" userId="21a130748eddc9a2" providerId="LiveId" clId="{6F97F4C2-219B-4640-84E6-DFD3B8F28A66}" dt="2021-05-08T15:41:15.677" v="350" actId="478"/>
          <ac:picMkLst>
            <pc:docMk/>
            <pc:sldMk cId="109262165" sldId="274"/>
            <ac:picMk id="4" creationId="{0E2EDABA-83EF-447E-91EF-6B3346DB7839}"/>
          </ac:picMkLst>
        </pc:picChg>
      </pc:sldChg>
      <pc:sldChg chg="addSp delSp modSp add del mod">
        <pc:chgData name="Oleg Zubkov" userId="21a130748eddc9a2" providerId="LiveId" clId="{6F97F4C2-219B-4640-84E6-DFD3B8F28A66}" dt="2021-05-08T15:45:05.170" v="412" actId="47"/>
        <pc:sldMkLst>
          <pc:docMk/>
          <pc:sldMk cId="3266639505" sldId="275"/>
        </pc:sldMkLst>
        <pc:spChg chg="mod">
          <ac:chgData name="Oleg Zubkov" userId="21a130748eddc9a2" providerId="LiveId" clId="{6F97F4C2-219B-4640-84E6-DFD3B8F28A66}" dt="2021-05-08T15:42:23.174" v="374" actId="20577"/>
          <ac:spMkLst>
            <pc:docMk/>
            <pc:sldMk cId="3266639505" sldId="275"/>
            <ac:spMk id="2" creationId="{A9793D8B-DCB5-45C5-8AA9-C86FB55E1CAB}"/>
          </ac:spMkLst>
        </pc:spChg>
        <pc:picChg chg="del">
          <ac:chgData name="Oleg Zubkov" userId="21a130748eddc9a2" providerId="LiveId" clId="{6F97F4C2-219B-4640-84E6-DFD3B8F28A66}" dt="2021-05-08T15:42:38.194" v="375" actId="478"/>
          <ac:picMkLst>
            <pc:docMk/>
            <pc:sldMk cId="3266639505" sldId="275"/>
            <ac:picMk id="4" creationId="{0E2EDABA-83EF-447E-91EF-6B3346DB7839}"/>
          </ac:picMkLst>
        </pc:picChg>
        <pc:picChg chg="del mod">
          <ac:chgData name="Oleg Zubkov" userId="21a130748eddc9a2" providerId="LiveId" clId="{6F97F4C2-219B-4640-84E6-DFD3B8F28A66}" dt="2021-05-08T15:43:02.644" v="383" actId="478"/>
          <ac:picMkLst>
            <pc:docMk/>
            <pc:sldMk cId="3266639505" sldId="275"/>
            <ac:picMk id="5" creationId="{4A9E621A-3E92-4A72-8ACE-18554FB4872A}"/>
          </ac:picMkLst>
        </pc:picChg>
        <pc:picChg chg="del">
          <ac:chgData name="Oleg Zubkov" userId="21a130748eddc9a2" providerId="LiveId" clId="{6F97F4C2-219B-4640-84E6-DFD3B8F28A66}" dt="2021-05-08T15:43:21.552" v="389" actId="478"/>
          <ac:picMkLst>
            <pc:docMk/>
            <pc:sldMk cId="3266639505" sldId="275"/>
            <ac:picMk id="6" creationId="{A9577806-8771-4E7D-B642-77A309B4B50D}"/>
          </ac:picMkLst>
        </pc:picChg>
        <pc:picChg chg="add mod">
          <ac:chgData name="Oleg Zubkov" userId="21a130748eddc9a2" providerId="LiveId" clId="{6F97F4C2-219B-4640-84E6-DFD3B8F28A66}" dt="2021-05-08T15:42:57.107" v="382" actId="14100"/>
          <ac:picMkLst>
            <pc:docMk/>
            <pc:sldMk cId="3266639505" sldId="275"/>
            <ac:picMk id="7" creationId="{30B740D3-C9A7-41FB-BDDC-1E647A030E78}"/>
          </ac:picMkLst>
        </pc:picChg>
        <pc:picChg chg="add del mod">
          <ac:chgData name="Oleg Zubkov" userId="21a130748eddc9a2" providerId="LiveId" clId="{6F97F4C2-219B-4640-84E6-DFD3B8F28A66}" dt="2021-05-08T15:43:39.184" v="396" actId="478"/>
          <ac:picMkLst>
            <pc:docMk/>
            <pc:sldMk cId="3266639505" sldId="275"/>
            <ac:picMk id="8" creationId="{139B46D9-E646-4FB7-9474-569BA919EDB7}"/>
          </ac:picMkLst>
        </pc:picChg>
      </pc:sldChg>
      <pc:sldChg chg="addSp delSp modSp add mod">
        <pc:chgData name="Oleg Zubkov" userId="21a130748eddc9a2" providerId="LiveId" clId="{6F97F4C2-219B-4640-84E6-DFD3B8F28A66}" dt="2021-05-08T15:45:00.470" v="411" actId="478"/>
        <pc:sldMkLst>
          <pc:docMk/>
          <pc:sldMk cId="3123000859" sldId="276"/>
        </pc:sldMkLst>
        <pc:spChg chg="mod">
          <ac:chgData name="Oleg Zubkov" userId="21a130748eddc9a2" providerId="LiveId" clId="{6F97F4C2-219B-4640-84E6-DFD3B8F28A66}" dt="2021-05-08T15:44:11.219" v="403" actId="552"/>
          <ac:spMkLst>
            <pc:docMk/>
            <pc:sldMk cId="3123000859" sldId="276"/>
            <ac:spMk id="2" creationId="{A9793D8B-DCB5-45C5-8AA9-C86FB55E1CAB}"/>
          </ac:spMkLst>
        </pc:spChg>
        <pc:picChg chg="add del mod">
          <ac:chgData name="Oleg Zubkov" userId="21a130748eddc9a2" providerId="LiveId" clId="{6F97F4C2-219B-4640-84E6-DFD3B8F28A66}" dt="2021-05-08T15:45:00.470" v="411" actId="478"/>
          <ac:picMkLst>
            <pc:docMk/>
            <pc:sldMk cId="3123000859" sldId="276"/>
            <ac:picMk id="5" creationId="{BB87C44D-72EC-4A15-AF49-39479066A0E8}"/>
          </ac:picMkLst>
        </pc:picChg>
        <pc:picChg chg="mod">
          <ac:chgData name="Oleg Zubkov" userId="21a130748eddc9a2" providerId="LiveId" clId="{6F97F4C2-219B-4640-84E6-DFD3B8F28A66}" dt="2021-05-08T15:44:50.015" v="409" actId="1076"/>
          <ac:picMkLst>
            <pc:docMk/>
            <pc:sldMk cId="3123000859" sldId="276"/>
            <ac:picMk id="7" creationId="{30B740D3-C9A7-41FB-BDDC-1E647A030E78}"/>
          </ac:picMkLst>
        </pc:picChg>
        <pc:picChg chg="mod">
          <ac:chgData name="Oleg Zubkov" userId="21a130748eddc9a2" providerId="LiveId" clId="{6F97F4C2-219B-4640-84E6-DFD3B8F28A66}" dt="2021-05-08T15:44:57.969" v="410" actId="408"/>
          <ac:picMkLst>
            <pc:docMk/>
            <pc:sldMk cId="3123000859" sldId="276"/>
            <ac:picMk id="8" creationId="{139B46D9-E646-4FB7-9474-569BA919EDB7}"/>
          </ac:picMkLst>
        </pc:picChg>
      </pc:sldChg>
      <pc:sldChg chg="delSp add mod">
        <pc:chgData name="Oleg Zubkov" userId="21a130748eddc9a2" providerId="LiveId" clId="{6F97F4C2-219B-4640-84E6-DFD3B8F28A66}" dt="2021-05-08T15:45:17.665" v="417" actId="478"/>
        <pc:sldMkLst>
          <pc:docMk/>
          <pc:sldMk cId="987099192" sldId="277"/>
        </pc:sldMkLst>
        <pc:picChg chg="del">
          <ac:chgData name="Oleg Zubkov" userId="21a130748eddc9a2" providerId="LiveId" clId="{6F97F4C2-219B-4640-84E6-DFD3B8F28A66}" dt="2021-05-08T15:45:17.665" v="417" actId="478"/>
          <ac:picMkLst>
            <pc:docMk/>
            <pc:sldMk cId="987099192" sldId="277"/>
            <ac:picMk id="8" creationId="{139B46D9-E646-4FB7-9474-569BA919EDB7}"/>
          </ac:picMkLst>
        </pc:picChg>
      </pc:sldChg>
      <pc:sldChg chg="delSp add del mod">
        <pc:chgData name="Oleg Zubkov" userId="21a130748eddc9a2" providerId="LiveId" clId="{6F97F4C2-219B-4640-84E6-DFD3B8F28A66}" dt="2021-05-08T15:45:07.099" v="413" actId="47"/>
        <pc:sldMkLst>
          <pc:docMk/>
          <pc:sldMk cId="2358927214" sldId="277"/>
        </pc:sldMkLst>
        <pc:picChg chg="del">
          <ac:chgData name="Oleg Zubkov" userId="21a130748eddc9a2" providerId="LiveId" clId="{6F97F4C2-219B-4640-84E6-DFD3B8F28A66}" dt="2021-05-08T15:43:36.091" v="395" actId="478"/>
          <ac:picMkLst>
            <pc:docMk/>
            <pc:sldMk cId="2358927214" sldId="277"/>
            <ac:picMk id="7" creationId="{30B740D3-C9A7-41FB-BDDC-1E647A030E78}"/>
          </ac:picMkLst>
        </pc:picChg>
        <pc:picChg chg="del">
          <ac:chgData name="Oleg Zubkov" userId="21a130748eddc9a2" providerId="LiveId" clId="{6F97F4C2-219B-4640-84E6-DFD3B8F28A66}" dt="2021-05-08T15:43:36.091" v="395" actId="478"/>
          <ac:picMkLst>
            <pc:docMk/>
            <pc:sldMk cId="2358927214" sldId="277"/>
            <ac:picMk id="8" creationId="{139B46D9-E646-4FB7-9474-569BA919EDB7}"/>
          </ac:picMkLst>
        </pc:picChg>
      </pc:sldChg>
      <pc:sldChg chg="delSp add mod">
        <pc:chgData name="Oleg Zubkov" userId="21a130748eddc9a2" providerId="LiveId" clId="{6F97F4C2-219B-4640-84E6-DFD3B8F28A66}" dt="2021-05-08T15:45:15.145" v="416" actId="478"/>
        <pc:sldMkLst>
          <pc:docMk/>
          <pc:sldMk cId="3284139934" sldId="278"/>
        </pc:sldMkLst>
        <pc:picChg chg="del">
          <ac:chgData name="Oleg Zubkov" userId="21a130748eddc9a2" providerId="LiveId" clId="{6F97F4C2-219B-4640-84E6-DFD3B8F28A66}" dt="2021-05-08T15:45:15.145" v="416" actId="478"/>
          <ac:picMkLst>
            <pc:docMk/>
            <pc:sldMk cId="3284139934" sldId="278"/>
            <ac:picMk id="7" creationId="{30B740D3-C9A7-41FB-BDDC-1E647A030E78}"/>
          </ac:picMkLst>
        </pc:picChg>
        <pc:picChg chg="del">
          <ac:chgData name="Oleg Zubkov" userId="21a130748eddc9a2" providerId="LiveId" clId="{6F97F4C2-219B-4640-84E6-DFD3B8F28A66}" dt="2021-05-08T15:45:15.145" v="416" actId="478"/>
          <ac:picMkLst>
            <pc:docMk/>
            <pc:sldMk cId="3284139934" sldId="278"/>
            <ac:picMk id="8" creationId="{139B46D9-E646-4FB7-9474-569BA919EDB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6084011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82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51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66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671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60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230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858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601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8429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021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7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14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AEB80-1D37-479E-AC63-64EEDA31C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822646"/>
            <a:ext cx="5191759" cy="3170497"/>
          </a:xfrm>
        </p:spPr>
        <p:txBody>
          <a:bodyPr anchor="t">
            <a:normAutofit/>
          </a:bodyPr>
          <a:lstStyle/>
          <a:p>
            <a:r>
              <a:rPr lang="ru-RU" sz="5000" dirty="0"/>
              <a:t>Чат-бот для поиска отзывов по определенной тематике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0071D9-F75E-4B75-9816-88B4663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711208"/>
            <a:ext cx="4758891" cy="1783523"/>
          </a:xfrm>
        </p:spPr>
        <p:txBody>
          <a:bodyPr anchor="b">
            <a:normAutofit/>
          </a:bodyPr>
          <a:lstStyle/>
          <a:p>
            <a:r>
              <a:rPr lang="en-US" dirty="0"/>
              <a:t>Elbrus Bootcamp</a:t>
            </a:r>
          </a:p>
          <a:p>
            <a:r>
              <a:rPr lang="ru-RU" dirty="0"/>
              <a:t>«Первая парта»</a:t>
            </a:r>
          </a:p>
        </p:txBody>
      </p:sp>
      <p:pic>
        <p:nvPicPr>
          <p:cNvPr id="121" name="Picture 3">
            <a:extLst>
              <a:ext uri="{FF2B5EF4-FFF2-40B4-BE49-F238E27FC236}">
                <a16:creationId xmlns:a16="http://schemas.microsoft.com/office/drawing/2014/main" id="{17752C77-9B07-48C9-ACA0-B7C057382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0" r="27427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349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740D3-C9A7-41FB-BDDC-1E647A03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9" y="484631"/>
            <a:ext cx="2621265" cy="568681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9B46D9-E646-4FB7-9474-569BA919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16" y="484631"/>
            <a:ext cx="2621265" cy="56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D4D3-4534-4874-AD22-5CF7BC13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200"/>
              <a:t>трудности</a:t>
            </a:r>
          </a:p>
        </p:txBody>
      </p:sp>
      <p:pic>
        <p:nvPicPr>
          <p:cNvPr id="5" name="Picture 4" descr="Много вопросительных знаков на черном фоне">
            <a:extLst>
              <a:ext uri="{FF2B5EF4-FFF2-40B4-BE49-F238E27FC236}">
                <a16:creationId xmlns:a16="http://schemas.microsoft.com/office/drawing/2014/main" id="{13A01167-F898-42E9-91E4-D32DC4D76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54" r="2" b="2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8707407-CE2F-43FD-A5A6-674A5C44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ru-RU" sz="1600" dirty="0">
                <a:highlight>
                  <a:srgbClr val="FFFF00"/>
                </a:highlight>
              </a:rPr>
              <a:t>Что-то про </a:t>
            </a:r>
            <a:r>
              <a:rPr lang="ru-RU" sz="1600" dirty="0" err="1">
                <a:highlight>
                  <a:srgbClr val="FFFF00"/>
                </a:highlight>
              </a:rPr>
              <a:t>парсинг</a:t>
            </a:r>
            <a:endParaRPr lang="ru-RU" sz="1600" dirty="0">
              <a:highlight>
                <a:srgbClr val="FFFF00"/>
              </a:highlight>
            </a:endParaRPr>
          </a:p>
          <a:p>
            <a:r>
              <a:rPr lang="ru-RU" sz="1600" dirty="0">
                <a:highlight>
                  <a:srgbClr val="FFFF00"/>
                </a:highlight>
              </a:rPr>
              <a:t>Попытка прикрутить </a:t>
            </a:r>
            <a:r>
              <a:rPr lang="en-US" sz="1600" dirty="0">
                <a:highlight>
                  <a:srgbClr val="FFFF00"/>
                </a:highlight>
              </a:rPr>
              <a:t>LDA</a:t>
            </a:r>
          </a:p>
          <a:p>
            <a:r>
              <a:rPr lang="ru-RU" sz="1600" dirty="0"/>
              <a:t>Непонятна метрика с помощь которой можно оценить качество подбора комментариев</a:t>
            </a:r>
          </a:p>
          <a:p>
            <a:r>
              <a:rPr lang="ru-RU" sz="1600" dirty="0"/>
              <a:t>Выбор стоп-слов (простой отказ от прилагательных не подходит, т.к. часто они несут информацию), автоматический выбор</a:t>
            </a:r>
          </a:p>
          <a:p>
            <a:endParaRPr lang="ru-RU" sz="1600" dirty="0"/>
          </a:p>
          <a:p>
            <a:endParaRPr lang="ru-R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6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83D4-6CBB-4D24-B58D-405C044B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ru-RU" sz="4800">
                <a:solidFill>
                  <a:srgbClr val="000000"/>
                </a:solidFill>
              </a:rPr>
              <a:t>Планы по развитию</a:t>
            </a:r>
          </a:p>
        </p:txBody>
      </p:sp>
      <p:pic>
        <p:nvPicPr>
          <p:cNvPr id="5" name="Picture 4" descr="Детальный снимок каменной лестницы в синих тонах">
            <a:extLst>
              <a:ext uri="{FF2B5EF4-FFF2-40B4-BE49-F238E27FC236}">
                <a16:creationId xmlns:a16="http://schemas.microsoft.com/office/drawing/2014/main" id="{F7768154-324A-4611-A908-79EB97D1A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2" r="14807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B9977-5CDC-49AE-B056-0FCA6355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</a:rPr>
              <a:t>Анализ тональности отзывов и выдача отзывов с учетом выбора тональности;</a:t>
            </a:r>
          </a:p>
          <a:p>
            <a:r>
              <a:rPr lang="ru-RU" sz="1800" dirty="0">
                <a:solidFill>
                  <a:srgbClr val="000000"/>
                </a:solidFill>
              </a:rPr>
              <a:t>Использование более продвинутых технологий выбора тем (в т.ч. </a:t>
            </a:r>
            <a:r>
              <a:rPr lang="en-US" sz="1800" dirty="0">
                <a:solidFill>
                  <a:srgbClr val="000000"/>
                </a:solidFill>
              </a:rPr>
              <a:t>LDA</a:t>
            </a:r>
            <a:r>
              <a:rPr lang="ru-RU" sz="1800" dirty="0">
                <a:solidFill>
                  <a:srgbClr val="000000"/>
                </a:solidFill>
              </a:rPr>
              <a:t>);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ru-RU" sz="1800" dirty="0" err="1">
                <a:solidFill>
                  <a:srgbClr val="000000"/>
                </a:solidFill>
              </a:rPr>
              <a:t>Парсинг</a:t>
            </a:r>
            <a:r>
              <a:rPr lang="ru-RU" sz="1800" dirty="0">
                <a:solidFill>
                  <a:srgbClr val="000000"/>
                </a:solidFill>
              </a:rPr>
              <a:t> всех отзывов по категории товара и выбор тем с их учетом.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57253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2BF86-29C9-4AED-B2EA-9E4C8116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473431-96FC-4274-814E-179BA33D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456432"/>
            <a:ext cx="3240000" cy="2715768"/>
          </a:xfrm>
        </p:spPr>
        <p:txBody>
          <a:bodyPr/>
          <a:lstStyle/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???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B6FA6454-577C-447E-83BD-5FE10BF13401}"/>
              </a:ext>
            </a:extLst>
          </p:cNvPr>
          <p:cNvSpPr txBox="1">
            <a:spLocks/>
          </p:cNvSpPr>
          <p:nvPr/>
        </p:nvSpPr>
        <p:spPr>
          <a:xfrm>
            <a:off x="4475552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 err="1"/>
              <a:t>Парсинг</a:t>
            </a:r>
            <a:endParaRPr lang="ru-RU" dirty="0"/>
          </a:p>
          <a:p>
            <a:r>
              <a:rPr lang="ru-RU" dirty="0"/>
              <a:t>Бот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  <a:p>
            <a:r>
              <a:rPr lang="ru-RU" dirty="0"/>
              <a:t>???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6E0A992-7946-4BD7-A2A0-2B6822A2263E}"/>
              </a:ext>
            </a:extLst>
          </p:cNvPr>
          <p:cNvSpPr txBox="1">
            <a:spLocks/>
          </p:cNvSpPr>
          <p:nvPr/>
        </p:nvSpPr>
        <p:spPr>
          <a:xfrm>
            <a:off x="7881257" y="3456432"/>
            <a:ext cx="3240000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/>
            </a:lvl1pPr>
            <a:lvl2pPr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lvl2pPr>
            <a:lvl3pPr marL="73152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ru-RU" dirty="0"/>
              <a:t>Идея</a:t>
            </a:r>
          </a:p>
          <a:p>
            <a:r>
              <a:rPr lang="ru-RU" dirty="0"/>
              <a:t>Предобработка</a:t>
            </a:r>
          </a:p>
          <a:p>
            <a:r>
              <a:rPr lang="ru-RU" dirty="0"/>
              <a:t>Модель</a:t>
            </a:r>
          </a:p>
          <a:p>
            <a:endParaRPr lang="ru-RU" dirty="0"/>
          </a:p>
        </p:txBody>
      </p:sp>
      <p:pic>
        <p:nvPicPr>
          <p:cNvPr id="10" name="Рисунок 9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3C177B4D-8022-4C44-B4F3-B524305D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2121408"/>
            <a:ext cx="1306667" cy="130759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406223E-75E1-4A5F-8FD8-A2E7A488C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21408"/>
            <a:ext cx="1306667" cy="130759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мужчина, человек, очк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AA7968B-CD43-4EDE-AEF3-DAB2A830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52" y="2121408"/>
            <a:ext cx="1306667" cy="1307592"/>
          </a:xfrm>
          <a:prstGeom prst="rect">
            <a:avLst/>
          </a:prstGeom>
        </p:spPr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55841D80-22DC-4F8E-8113-9372B338B898}"/>
              </a:ext>
            </a:extLst>
          </p:cNvPr>
          <p:cNvSpPr txBox="1">
            <a:spLocks/>
          </p:cNvSpPr>
          <p:nvPr/>
        </p:nvSpPr>
        <p:spPr>
          <a:xfrm>
            <a:off x="2376514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Света Яковлева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945CBD1A-22A8-477A-B471-39B2778BFEAD}"/>
              </a:ext>
            </a:extLst>
          </p:cNvPr>
          <p:cNvSpPr txBox="1">
            <a:spLocks/>
          </p:cNvSpPr>
          <p:nvPr/>
        </p:nvSpPr>
        <p:spPr>
          <a:xfrm>
            <a:off x="5787666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Даша Панина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3DFD19D0-DFC8-497C-AD74-5B8362FD007F}"/>
              </a:ext>
            </a:extLst>
          </p:cNvPr>
          <p:cNvSpPr txBox="1">
            <a:spLocks/>
          </p:cNvSpPr>
          <p:nvPr/>
        </p:nvSpPr>
        <p:spPr>
          <a:xfrm>
            <a:off x="9187923" y="2121408"/>
            <a:ext cx="1933334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dirty="0">
                <a:solidFill>
                  <a:schemeClr val="accent2"/>
                </a:solidFill>
              </a:rPr>
              <a:t>Олег Зубков</a:t>
            </a:r>
          </a:p>
        </p:txBody>
      </p:sp>
    </p:spTree>
    <p:extLst>
      <p:ext uri="{BB962C8B-B14F-4D97-AF65-F5344CB8AC3E}">
        <p14:creationId xmlns:p14="http://schemas.microsoft.com/office/powerpoint/2010/main" val="375290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A840-51A0-4AE0-AD48-68FF99CC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продукта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B4C3E-83E5-4F66-9BCA-CD2DD7FDF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13641"/>
            <a:ext cx="4754880" cy="640080"/>
          </a:xfrm>
        </p:spPr>
        <p:txBody>
          <a:bodyPr/>
          <a:lstStyle/>
          <a:p>
            <a:r>
              <a:rPr lang="ru-RU" dirty="0"/>
              <a:t>Решаемые боли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713AE-8984-44B2-A162-59CF7837B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832715"/>
            <a:ext cx="4754880" cy="3291840"/>
          </a:xfrm>
        </p:spPr>
        <p:txBody>
          <a:bodyPr>
            <a:normAutofit/>
          </a:bodyPr>
          <a:lstStyle/>
          <a:p>
            <a:r>
              <a:rPr lang="ru-RU" dirty="0"/>
              <a:t>Нет возможности узнать какие фичи обсуждают и на что стоит обращать внимание при покупке;</a:t>
            </a:r>
            <a:endParaRPr lang="en-US" dirty="0"/>
          </a:p>
          <a:p>
            <a:r>
              <a:rPr lang="ru-RU" dirty="0"/>
              <a:t>Множество отзывов о товарах, но невозможно найти что-то нужное.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1B3E20-2129-476E-9432-B54F2889C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2113641"/>
            <a:ext cx="4754880" cy="640080"/>
          </a:xfrm>
        </p:spPr>
        <p:txBody>
          <a:bodyPr/>
          <a:lstStyle/>
          <a:p>
            <a:r>
              <a:rPr lang="ru-RU" dirty="0"/>
              <a:t>Как работает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E10A308-6494-4BBF-81C4-E781D5064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832715"/>
            <a:ext cx="4754880" cy="32918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Пользователь отправляет ссылку на товар;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Бот выдает наиболее важные темы, встречающиеся в отзывах;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Пользователь выбирает одну из них или пишет любой текст;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Бот присылает отзывы, наиболее близкие к запросу пользователя.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09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itHub - RaRe-Technologies/gensim: Topic Modelling for Humans">
            <a:extLst>
              <a:ext uri="{FF2B5EF4-FFF2-40B4-BE49-F238E27FC236}">
                <a16:creationId xmlns:a16="http://schemas.microsoft.com/office/drawing/2014/main" id="{279759C4-E2B8-432B-A6A8-4CC92A59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0" y="2162791"/>
            <a:ext cx="2421448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20FC30-B931-43D8-97FA-CC803A21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2" y="1976009"/>
            <a:ext cx="4059081" cy="14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stanfordnlp/stanza: Official Stanford NLP Python Library for Many  Human Languages">
            <a:extLst>
              <a:ext uri="{FF2B5EF4-FFF2-40B4-BE49-F238E27FC236}">
                <a16:creationId xmlns:a16="http://schemas.microsoft.com/office/drawing/2014/main" id="{EDAB838F-7F45-4D84-B1A7-2E28AC39C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39" y="2853526"/>
            <a:ext cx="2861056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D98A28-C9D2-4AC3-BEEA-2B16A26A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NLP</a:t>
            </a:r>
            <a:r>
              <a:rPr lang="ru-RU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-технологии </a:t>
            </a:r>
            <a:r>
              <a:rPr lang="ru-RU" sz="54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под капотом</a:t>
            </a:r>
            <a:endParaRPr lang="ru-RU" dirty="0"/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103F48B1-CAE2-496E-9F97-EA407A468AD2}"/>
              </a:ext>
            </a:extLst>
          </p:cNvPr>
          <p:cNvSpPr/>
          <p:nvPr/>
        </p:nvSpPr>
        <p:spPr>
          <a:xfrm rot="10800000">
            <a:off x="1600200" y="4221850"/>
            <a:ext cx="7576457" cy="1944000"/>
          </a:xfrm>
          <a:prstGeom prst="trapezoid">
            <a:avLst/>
          </a:prstGeom>
          <a:noFill/>
          <a:ln w="381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Picture 10" descr="Введение в Scikit-learn">
            <a:extLst>
              <a:ext uri="{FF2B5EF4-FFF2-40B4-BE49-F238E27FC236}">
                <a16:creationId xmlns:a16="http://schemas.microsoft.com/office/drawing/2014/main" id="{0067DBC7-E0CB-4589-8352-532FE48E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1831" y="4297600"/>
            <a:ext cx="2252510" cy="12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F98C938-F86C-44AC-B9C1-15490E67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283" y="5058944"/>
            <a:ext cx="2718885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7120E1-C9B9-4946-A2DF-3004B787C88F}"/>
              </a:ext>
            </a:extLst>
          </p:cNvPr>
          <p:cNvSpPr txBox="1"/>
          <p:nvPr/>
        </p:nvSpPr>
        <p:spPr>
          <a:xfrm>
            <a:off x="4369593" y="4290665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tx2"/>
                </a:solidFill>
                <a:effectLst/>
                <a:latin typeface="YS Text"/>
              </a:rPr>
              <a:t>MyStem</a:t>
            </a:r>
          </a:p>
        </p:txBody>
      </p:sp>
      <p:pic>
        <p:nvPicPr>
          <p:cNvPr id="2050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44EB8273-A7B4-41ED-B430-EAA174B9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10" y="4221850"/>
            <a:ext cx="1663018" cy="18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Трапеция 31">
            <a:extLst>
              <a:ext uri="{FF2B5EF4-FFF2-40B4-BE49-F238E27FC236}">
                <a16:creationId xmlns:a16="http://schemas.microsoft.com/office/drawing/2014/main" id="{6914A0D2-AE90-4802-BCF1-AE64DCC7C870}"/>
              </a:ext>
            </a:extLst>
          </p:cNvPr>
          <p:cNvSpPr/>
          <p:nvPr/>
        </p:nvSpPr>
        <p:spPr>
          <a:xfrm rot="10800000">
            <a:off x="1071817" y="2098918"/>
            <a:ext cx="8616469" cy="1944000"/>
          </a:xfrm>
          <a:prstGeom prst="trapezoid">
            <a:avLst/>
          </a:prstGeom>
          <a:noFill/>
          <a:ln w="38100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051490EA-8F12-4EF5-A005-E205659CC376}"/>
              </a:ext>
            </a:extLst>
          </p:cNvPr>
          <p:cNvSpPr/>
          <p:nvPr/>
        </p:nvSpPr>
        <p:spPr>
          <a:xfrm>
            <a:off x="9688286" y="2098919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  <a:gd name="connsiteX7" fmla="*/ 0 w 620486"/>
              <a:gd name="connsiteY7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920295 h 1944000"/>
              <a:gd name="connsiteX3" fmla="*/ 620486 w 620486"/>
              <a:gd name="connsiteY3" fmla="*/ 972000 h 1944000"/>
              <a:gd name="connsiteX4" fmla="*/ 310243 w 620486"/>
              <a:gd name="connsiteY4" fmla="*/ 1023705 h 1944000"/>
              <a:gd name="connsiteX5" fmla="*/ 310243 w 620486"/>
              <a:gd name="connsiteY5" fmla="*/ 1892295 h 1944000"/>
              <a:gd name="connsiteX6" fmla="*/ 0 w 620486"/>
              <a:gd name="connsiteY6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818" y="2200"/>
                  <a:pt x="311239" y="21923"/>
                  <a:pt x="310243" y="51705"/>
                </a:cubicBezTo>
                <a:cubicBezTo>
                  <a:pt x="243105" y="162348"/>
                  <a:pt x="383755" y="486973"/>
                  <a:pt x="310243" y="920295"/>
                </a:cubicBezTo>
                <a:cubicBezTo>
                  <a:pt x="301615" y="926140"/>
                  <a:pt x="468331" y="958511"/>
                  <a:pt x="620486" y="972000"/>
                </a:cubicBezTo>
                <a:cubicBezTo>
                  <a:pt x="452035" y="970644"/>
                  <a:pt x="308757" y="989727"/>
                  <a:pt x="310243" y="1023705"/>
                </a:cubicBezTo>
                <a:cubicBezTo>
                  <a:pt x="356639" y="1232725"/>
                  <a:pt x="377604" y="1650439"/>
                  <a:pt x="310243" y="1892295"/>
                </a:cubicBezTo>
                <a:cubicBezTo>
                  <a:pt x="289135" y="1913752"/>
                  <a:pt x="161744" y="1942822"/>
                  <a:pt x="0" y="1944000"/>
                </a:cubicBezTo>
                <a:cubicBezTo>
                  <a:pt x="-132210" y="1236613"/>
                  <a:pt x="-125837" y="376509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164" y="-2893"/>
                  <a:pt x="305917" y="20232"/>
                  <a:pt x="310243" y="51705"/>
                </a:cubicBezTo>
                <a:cubicBezTo>
                  <a:pt x="384537" y="341389"/>
                  <a:pt x="303327" y="554251"/>
                  <a:pt x="310243" y="920295"/>
                </a:cubicBezTo>
                <a:cubicBezTo>
                  <a:pt x="314344" y="952405"/>
                  <a:pt x="444638" y="963794"/>
                  <a:pt x="620486" y="972000"/>
                </a:cubicBezTo>
                <a:cubicBezTo>
                  <a:pt x="450434" y="970463"/>
                  <a:pt x="314307" y="998697"/>
                  <a:pt x="310243" y="1023705"/>
                </a:cubicBezTo>
                <a:cubicBezTo>
                  <a:pt x="382483" y="1385837"/>
                  <a:pt x="365041" y="1565126"/>
                  <a:pt x="310243" y="1892295"/>
                </a:cubicBezTo>
                <a:cubicBezTo>
                  <a:pt x="317552" y="1930984"/>
                  <a:pt x="172296" y="1941737"/>
                  <a:pt x="0" y="1944000"/>
                </a:cubicBezTo>
              </a:path>
              <a:path w="620486" h="1944000" fill="none" stroke="0" extrusionOk="0">
                <a:moveTo>
                  <a:pt x="0" y="0"/>
                </a:moveTo>
                <a:cubicBezTo>
                  <a:pt x="170580" y="-2979"/>
                  <a:pt x="309840" y="23221"/>
                  <a:pt x="310243" y="51705"/>
                </a:cubicBezTo>
                <a:cubicBezTo>
                  <a:pt x="271621" y="158581"/>
                  <a:pt x="280374" y="544737"/>
                  <a:pt x="310243" y="920295"/>
                </a:cubicBezTo>
                <a:cubicBezTo>
                  <a:pt x="311347" y="947408"/>
                  <a:pt x="433427" y="951301"/>
                  <a:pt x="620486" y="972000"/>
                </a:cubicBezTo>
                <a:cubicBezTo>
                  <a:pt x="446812" y="970708"/>
                  <a:pt x="304839" y="994940"/>
                  <a:pt x="310243" y="1023705"/>
                </a:cubicBezTo>
                <a:cubicBezTo>
                  <a:pt x="371452" y="1353194"/>
                  <a:pt x="378728" y="1539869"/>
                  <a:pt x="310243" y="1892295"/>
                </a:cubicBezTo>
                <a:cubicBezTo>
                  <a:pt x="320081" y="1920437"/>
                  <a:pt x="164316" y="1943984"/>
                  <a:pt x="0" y="1944000"/>
                </a:cubicBezTo>
              </a:path>
            </a:pathLst>
          </a:custGeom>
          <a:ln w="381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авая фигурная скобка 33">
            <a:extLst>
              <a:ext uri="{FF2B5EF4-FFF2-40B4-BE49-F238E27FC236}">
                <a16:creationId xmlns:a16="http://schemas.microsoft.com/office/drawing/2014/main" id="{10EC76FD-5118-4795-8235-0587E73BBD98}"/>
              </a:ext>
            </a:extLst>
          </p:cNvPr>
          <p:cNvSpPr/>
          <p:nvPr/>
        </p:nvSpPr>
        <p:spPr>
          <a:xfrm>
            <a:off x="9176657" y="4221850"/>
            <a:ext cx="620486" cy="1944000"/>
          </a:xfrm>
          <a:custGeom>
            <a:avLst/>
            <a:gdLst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77314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  <a:gd name="connsiteX9" fmla="*/ 0 w 620486"/>
              <a:gd name="connsiteY9" fmla="*/ 1438560 h 1944000"/>
              <a:gd name="connsiteX10" fmla="*/ 0 w 620486"/>
              <a:gd name="connsiteY10" fmla="*/ 1010880 h 1944000"/>
              <a:gd name="connsiteX11" fmla="*/ 0 w 620486"/>
              <a:gd name="connsiteY11" fmla="*/ 544320 h 1944000"/>
              <a:gd name="connsiteX12" fmla="*/ 0 w 620486"/>
              <a:gd name="connsiteY12" fmla="*/ 0 h 1944000"/>
              <a:gd name="connsiteX0" fmla="*/ 0 w 620486"/>
              <a:gd name="connsiteY0" fmla="*/ 0 h 1944000"/>
              <a:gd name="connsiteX1" fmla="*/ 310243 w 620486"/>
              <a:gd name="connsiteY1" fmla="*/ 51705 h 1944000"/>
              <a:gd name="connsiteX2" fmla="*/ 310243 w 620486"/>
              <a:gd name="connsiteY2" fmla="*/ 468628 h 1944000"/>
              <a:gd name="connsiteX3" fmla="*/ 310243 w 620486"/>
              <a:gd name="connsiteY3" fmla="*/ 920295 h 1944000"/>
              <a:gd name="connsiteX4" fmla="*/ 620486 w 620486"/>
              <a:gd name="connsiteY4" fmla="*/ 972000 h 1944000"/>
              <a:gd name="connsiteX5" fmla="*/ 310243 w 620486"/>
              <a:gd name="connsiteY5" fmla="*/ 1023705 h 1944000"/>
              <a:gd name="connsiteX6" fmla="*/ 310243 w 620486"/>
              <a:gd name="connsiteY6" fmla="*/ 1458000 h 1944000"/>
              <a:gd name="connsiteX7" fmla="*/ 310243 w 620486"/>
              <a:gd name="connsiteY7" fmla="*/ 1892295 h 1944000"/>
              <a:gd name="connsiteX8" fmla="*/ 0 w 620486"/>
              <a:gd name="connsiteY8" fmla="*/ 194400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486" h="1944000" stroke="0" extrusionOk="0">
                <a:moveTo>
                  <a:pt x="0" y="0"/>
                </a:moveTo>
                <a:cubicBezTo>
                  <a:pt x="173712" y="2106"/>
                  <a:pt x="310917" y="22319"/>
                  <a:pt x="310243" y="51705"/>
                </a:cubicBezTo>
                <a:cubicBezTo>
                  <a:pt x="347684" y="214511"/>
                  <a:pt x="302603" y="273763"/>
                  <a:pt x="310243" y="477314"/>
                </a:cubicBezTo>
                <a:cubicBezTo>
                  <a:pt x="317883" y="680865"/>
                  <a:pt x="273155" y="789046"/>
                  <a:pt x="310243" y="920295"/>
                </a:cubicBezTo>
                <a:cubicBezTo>
                  <a:pt x="313021" y="947548"/>
                  <a:pt x="447067" y="964425"/>
                  <a:pt x="620486" y="972000"/>
                </a:cubicBezTo>
                <a:cubicBezTo>
                  <a:pt x="452377" y="968457"/>
                  <a:pt x="309449" y="995380"/>
                  <a:pt x="310243" y="1023705"/>
                </a:cubicBezTo>
                <a:cubicBezTo>
                  <a:pt x="323594" y="1160890"/>
                  <a:pt x="293796" y="1362688"/>
                  <a:pt x="310243" y="1458000"/>
                </a:cubicBezTo>
                <a:cubicBezTo>
                  <a:pt x="326690" y="1553313"/>
                  <a:pt x="280183" y="1795351"/>
                  <a:pt x="310243" y="1892295"/>
                </a:cubicBezTo>
                <a:cubicBezTo>
                  <a:pt x="305873" y="1903772"/>
                  <a:pt x="134078" y="1950663"/>
                  <a:pt x="0" y="1944000"/>
                </a:cubicBezTo>
                <a:cubicBezTo>
                  <a:pt x="-33601" y="1691384"/>
                  <a:pt x="43070" y="1649139"/>
                  <a:pt x="0" y="1438560"/>
                </a:cubicBezTo>
                <a:cubicBezTo>
                  <a:pt x="-43070" y="1227981"/>
                  <a:pt x="9447" y="1109203"/>
                  <a:pt x="0" y="1010880"/>
                </a:cubicBezTo>
                <a:cubicBezTo>
                  <a:pt x="-9447" y="912557"/>
                  <a:pt x="31443" y="647736"/>
                  <a:pt x="0" y="544320"/>
                </a:cubicBezTo>
                <a:cubicBezTo>
                  <a:pt x="-31443" y="440904"/>
                  <a:pt x="34217" y="252215"/>
                  <a:pt x="0" y="0"/>
                </a:cubicBezTo>
                <a:close/>
              </a:path>
              <a:path w="620486" h="1944000" fill="none" extrusionOk="0">
                <a:moveTo>
                  <a:pt x="0" y="0"/>
                </a:moveTo>
                <a:cubicBezTo>
                  <a:pt x="170570" y="-3139"/>
                  <a:pt x="310595" y="16018"/>
                  <a:pt x="310243" y="51705"/>
                </a:cubicBezTo>
                <a:cubicBezTo>
                  <a:pt x="324681" y="217297"/>
                  <a:pt x="261002" y="272648"/>
                  <a:pt x="310243" y="468628"/>
                </a:cubicBezTo>
                <a:cubicBezTo>
                  <a:pt x="359484" y="664608"/>
                  <a:pt x="279335" y="808869"/>
                  <a:pt x="310243" y="920295"/>
                </a:cubicBezTo>
                <a:cubicBezTo>
                  <a:pt x="296047" y="987376"/>
                  <a:pt x="469733" y="956048"/>
                  <a:pt x="620486" y="972000"/>
                </a:cubicBezTo>
                <a:cubicBezTo>
                  <a:pt x="444671" y="970356"/>
                  <a:pt x="307557" y="1001235"/>
                  <a:pt x="310243" y="1023705"/>
                </a:cubicBezTo>
                <a:cubicBezTo>
                  <a:pt x="344420" y="1171699"/>
                  <a:pt x="304089" y="1273958"/>
                  <a:pt x="310243" y="1458000"/>
                </a:cubicBezTo>
                <a:cubicBezTo>
                  <a:pt x="316397" y="1642043"/>
                  <a:pt x="274104" y="1780102"/>
                  <a:pt x="310243" y="1892295"/>
                </a:cubicBezTo>
                <a:cubicBezTo>
                  <a:pt x="300001" y="1945110"/>
                  <a:pt x="163925" y="1938549"/>
                  <a:pt x="0" y="1944000"/>
                </a:cubicBezTo>
              </a:path>
              <a:path w="620486" h="1944000" fill="none" stroke="0" extrusionOk="0">
                <a:moveTo>
                  <a:pt x="0" y="0"/>
                </a:moveTo>
                <a:cubicBezTo>
                  <a:pt x="170984" y="-4557"/>
                  <a:pt x="313977" y="22992"/>
                  <a:pt x="310243" y="51705"/>
                </a:cubicBezTo>
                <a:cubicBezTo>
                  <a:pt x="314044" y="177735"/>
                  <a:pt x="303017" y="328283"/>
                  <a:pt x="310243" y="494686"/>
                </a:cubicBezTo>
                <a:cubicBezTo>
                  <a:pt x="317469" y="661089"/>
                  <a:pt x="270960" y="732514"/>
                  <a:pt x="310243" y="920295"/>
                </a:cubicBezTo>
                <a:cubicBezTo>
                  <a:pt x="314205" y="942458"/>
                  <a:pt x="478986" y="997857"/>
                  <a:pt x="620486" y="972000"/>
                </a:cubicBezTo>
                <a:cubicBezTo>
                  <a:pt x="445870" y="966039"/>
                  <a:pt x="311736" y="993370"/>
                  <a:pt x="310243" y="1023705"/>
                </a:cubicBezTo>
                <a:cubicBezTo>
                  <a:pt x="355277" y="1177063"/>
                  <a:pt x="264394" y="1358616"/>
                  <a:pt x="310243" y="1475372"/>
                </a:cubicBezTo>
                <a:cubicBezTo>
                  <a:pt x="356092" y="1592128"/>
                  <a:pt x="286671" y="1776007"/>
                  <a:pt x="310243" y="1892295"/>
                </a:cubicBezTo>
                <a:cubicBezTo>
                  <a:pt x="315834" y="1907586"/>
                  <a:pt x="174004" y="1937687"/>
                  <a:pt x="0" y="1944000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62956244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47E07-A7FD-4B29-8A44-5F1127E47749}"/>
              </a:ext>
            </a:extLst>
          </p:cNvPr>
          <p:cNvSpPr txBox="1"/>
          <p:nvPr/>
        </p:nvSpPr>
        <p:spPr>
          <a:xfrm rot="17654383">
            <a:off x="10080918" y="2747752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Пробовали, </a:t>
            </a:r>
          </a:p>
          <a:p>
            <a:pPr algn="ctr"/>
            <a:r>
              <a:rPr lang="ru-RU" dirty="0"/>
              <a:t>но не зашло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57CE7-EE39-44C6-8E96-686F48A65E32}"/>
              </a:ext>
            </a:extLst>
          </p:cNvPr>
          <p:cNvSpPr txBox="1"/>
          <p:nvPr/>
        </p:nvSpPr>
        <p:spPr>
          <a:xfrm rot="17654383">
            <a:off x="9427663" y="4870683"/>
            <a:ext cx="165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Используем в </a:t>
            </a:r>
          </a:p>
          <a:p>
            <a:pPr algn="ctr"/>
            <a:r>
              <a:rPr lang="ru-RU" dirty="0"/>
              <a:t>продукте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88B16-44F8-4EFE-82B0-10472EC940B3}"/>
              </a:ext>
            </a:extLst>
          </p:cNvPr>
          <p:cNvSpPr txBox="1"/>
          <p:nvPr/>
        </p:nvSpPr>
        <p:spPr>
          <a:xfrm>
            <a:off x="2669687" y="3273478"/>
            <a:ext cx="2510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400" b="1" i="0">
                <a:solidFill>
                  <a:schemeClr val="tx2"/>
                </a:solidFill>
                <a:effectLst/>
                <a:latin typeface="YS Text"/>
              </a:defRPr>
            </a:lvl1pPr>
          </a:lstStyle>
          <a:p>
            <a:r>
              <a:rPr lang="en-US" dirty="0"/>
              <a:t>rulemma </a:t>
            </a:r>
          </a:p>
        </p:txBody>
      </p:sp>
    </p:spTree>
    <p:extLst>
      <p:ext uri="{BB962C8B-B14F-4D97-AF65-F5344CB8AC3E}">
        <p14:creationId xmlns:p14="http://schemas.microsoft.com/office/powerpoint/2010/main" val="253675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</p:spTree>
    <p:extLst>
      <p:ext uri="{BB962C8B-B14F-4D97-AF65-F5344CB8AC3E}">
        <p14:creationId xmlns:p14="http://schemas.microsoft.com/office/powerpoint/2010/main" val="10926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5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9E621A-3E92-4A72-8ACE-18554FB4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484634"/>
            <a:ext cx="2621266" cy="56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496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что, работает?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EDABA-83EF-447E-91EF-6B3346DB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84631"/>
            <a:ext cx="2621267" cy="568681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9E621A-3E92-4A72-8ACE-18554FB4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7" y="484634"/>
            <a:ext cx="2621266" cy="568681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577806-8771-4E7D-B642-77A309B4B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82" y="484631"/>
            <a:ext cx="2621812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</p:spTree>
    <p:extLst>
      <p:ext uri="{BB962C8B-B14F-4D97-AF65-F5344CB8AC3E}">
        <p14:creationId xmlns:p14="http://schemas.microsoft.com/office/powerpoint/2010/main" val="328413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93D8B-DCB5-45C5-8AA9-C86FB55E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484631"/>
            <a:ext cx="1862752" cy="5686815"/>
          </a:xfrm>
        </p:spPr>
        <p:txBody>
          <a:bodyPr vert="horz" lIns="0" rIns="0">
            <a:normAutofit/>
          </a:bodyPr>
          <a:lstStyle/>
          <a:p>
            <a:pPr algn="ctr"/>
            <a:r>
              <a:rPr lang="ru-RU" sz="2800" dirty="0"/>
              <a:t>И с другими словами?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740D3-C9A7-41FB-BDDC-1E647A03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9" y="484631"/>
            <a:ext cx="2621265" cy="56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9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296</TotalTime>
  <Words>227</Words>
  <Application>Microsoft Office PowerPoint</Application>
  <PresentationFormat>Широкоэкранный</PresentationFormat>
  <Paragraphs>50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Cambria</vt:lpstr>
      <vt:lpstr>Rockwell</vt:lpstr>
      <vt:lpstr>Rockwell Condensed</vt:lpstr>
      <vt:lpstr>Rockwell Extra Bold</vt:lpstr>
      <vt:lpstr>Wingdings</vt:lpstr>
      <vt:lpstr>YS Text</vt:lpstr>
      <vt:lpstr>Дерево</vt:lpstr>
      <vt:lpstr>Чат-бот для поиска отзывов по определенной тематике</vt:lpstr>
      <vt:lpstr>описание продукта</vt:lpstr>
      <vt:lpstr>NLP-технологии под капотом</vt:lpstr>
      <vt:lpstr>И что, работает?</vt:lpstr>
      <vt:lpstr>И что, работает?</vt:lpstr>
      <vt:lpstr>И что, работает?</vt:lpstr>
      <vt:lpstr>И что, работает?</vt:lpstr>
      <vt:lpstr>И с другими словами?</vt:lpstr>
      <vt:lpstr>И с другими словами?</vt:lpstr>
      <vt:lpstr>И с другими словами?</vt:lpstr>
      <vt:lpstr>трудности</vt:lpstr>
      <vt:lpstr>Планы по развитию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Zubkov</dc:creator>
  <cp:lastModifiedBy>Oleg Zubkov</cp:lastModifiedBy>
  <cp:revision>1</cp:revision>
  <dcterms:created xsi:type="dcterms:W3CDTF">2021-05-05T10:15:03Z</dcterms:created>
  <dcterms:modified xsi:type="dcterms:W3CDTF">2021-05-08T15:48:10Z</dcterms:modified>
</cp:coreProperties>
</file>